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sldIdLst>
    <p:sldId id="256" r:id="rId5"/>
    <p:sldId id="26455" r:id="rId6"/>
    <p:sldId id="26456" r:id="rId7"/>
    <p:sldId id="26457" r:id="rId8"/>
    <p:sldId id="26458" r:id="rId9"/>
    <p:sldId id="26459" r:id="rId10"/>
    <p:sldId id="26460" r:id="rId11"/>
    <p:sldId id="26461" r:id="rId12"/>
  </p:sldIdLst>
  <p:sldSz cx="18288000" cy="10287000"/>
  <p:notesSz cx="16827500" cy="22047200"/>
  <p:custDataLst>
    <p:tags r:id="rId1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B1EC"/>
    <a:srgbClr val="2DADE0"/>
    <a:srgbClr val="44318D"/>
    <a:srgbClr val="FFFFFF"/>
    <a:srgbClr val="0A67D4"/>
    <a:srgbClr val="0B3D7F"/>
    <a:srgbClr val="1073A3"/>
    <a:srgbClr val="6ACEE3"/>
    <a:srgbClr val="61DDA8"/>
    <a:srgbClr val="FFD2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37" autoAdjust="0"/>
    <p:restoredTop sz="87642" autoAdjust="0"/>
  </p:normalViewPr>
  <p:slideViewPr>
    <p:cSldViewPr>
      <p:cViewPr varScale="1">
        <p:scale>
          <a:sx n="67" d="100"/>
          <a:sy n="67" d="100"/>
        </p:scale>
        <p:origin x="870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gs" Target="tags/tag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anpreet Mahey" userId="99454ceb-5a15-4029-bd9f-5943917b0586" providerId="ADAL" clId="{7FE1AADA-D403-419C-B669-1C603728C53D}"/>
    <pc:docChg chg="addSld delSld modSld">
      <pc:chgData name="Amanpreet Mahey" userId="99454ceb-5a15-4029-bd9f-5943917b0586" providerId="ADAL" clId="{7FE1AADA-D403-419C-B669-1C603728C53D}" dt="2022-11-26T04:37:19.758" v="105" actId="20577"/>
      <pc:docMkLst>
        <pc:docMk/>
      </pc:docMkLst>
      <pc:sldChg chg="modSp">
        <pc:chgData name="Amanpreet Mahey" userId="99454ceb-5a15-4029-bd9f-5943917b0586" providerId="ADAL" clId="{7FE1AADA-D403-419C-B669-1C603728C53D}" dt="2022-11-26T04:36:57.599" v="97" actId="790"/>
        <pc:sldMkLst>
          <pc:docMk/>
          <pc:sldMk cId="0" sldId="256"/>
        </pc:sldMkLst>
        <pc:spChg chg="mod">
          <ac:chgData name="Amanpreet Mahey" userId="99454ceb-5a15-4029-bd9f-5943917b0586" providerId="ADAL" clId="{7FE1AADA-D403-419C-B669-1C603728C53D}" dt="2022-11-26T04:36:57.599" v="97" actId="790"/>
          <ac:spMkLst>
            <pc:docMk/>
            <pc:sldMk cId="0" sldId="256"/>
            <ac:spMk id="4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6:57.599" v="97" actId="790"/>
          <ac:spMkLst>
            <pc:docMk/>
            <pc:sldMk cId="0" sldId="256"/>
            <ac:spMk id="6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6:57.599" v="97" actId="790"/>
          <ac:spMkLst>
            <pc:docMk/>
            <pc:sldMk cId="0" sldId="256"/>
            <ac:spMk id="8" creationId="{16AD7FAA-5E9A-4ED0-AF50-63D74548AB07}"/>
          </ac:spMkLst>
        </pc:spChg>
      </pc:sldChg>
      <pc:sldChg chg="modSp">
        <pc:chgData name="Amanpreet Mahey" userId="99454ceb-5a15-4029-bd9f-5943917b0586" providerId="ADAL" clId="{7FE1AADA-D403-419C-B669-1C603728C53D}" dt="2022-11-26T04:26:54.796" v="3"/>
        <pc:sldMkLst>
          <pc:docMk/>
          <pc:sldMk cId="1135500466" sldId="1547"/>
        </pc:sldMkLst>
        <pc:spChg chg="mod">
          <ac:chgData name="Amanpreet Mahey" userId="99454ceb-5a15-4029-bd9f-5943917b0586" providerId="ADAL" clId="{7FE1AADA-D403-419C-B669-1C603728C53D}" dt="2022-11-26T04:26:54.796" v="3"/>
          <ac:spMkLst>
            <pc:docMk/>
            <pc:sldMk cId="1135500466" sldId="1547"/>
            <ac:spMk id="9" creationId="{D415ECF7-FB70-4A54-A7E2-D59BC1B6D603}"/>
          </ac:spMkLst>
        </pc:spChg>
      </pc:sldChg>
      <pc:sldChg chg="addSp delSp modSp">
        <pc:chgData name="Amanpreet Mahey" userId="99454ceb-5a15-4029-bd9f-5943917b0586" providerId="ADAL" clId="{7FE1AADA-D403-419C-B669-1C603728C53D}" dt="2022-11-26T04:37:10.312" v="101" actId="20577"/>
        <pc:sldMkLst>
          <pc:docMk/>
          <pc:sldMk cId="2651036966" sldId="26379"/>
        </pc:sldMkLst>
        <pc:spChg chg="mod">
          <ac:chgData name="Amanpreet Mahey" userId="99454ceb-5a15-4029-bd9f-5943917b0586" providerId="ADAL" clId="{7FE1AADA-D403-419C-B669-1C603728C53D}" dt="2022-11-26T04:37:10.312" v="101" actId="20577"/>
          <ac:spMkLst>
            <pc:docMk/>
            <pc:sldMk cId="2651036966" sldId="26379"/>
            <ac:spMk id="11" creationId="{F24F230B-2FD0-48FC-9BB5-49861D1B8804}"/>
          </ac:spMkLst>
        </pc:spChg>
        <pc:spChg chg="mod">
          <ac:chgData name="Amanpreet Mahey" userId="99454ceb-5a15-4029-bd9f-5943917b0586" providerId="ADAL" clId="{7FE1AADA-D403-419C-B669-1C603728C53D}" dt="2022-11-26T04:36:40.619" v="95" actId="790"/>
          <ac:spMkLst>
            <pc:docMk/>
            <pc:sldMk cId="2651036966" sldId="26379"/>
            <ac:spMk id="31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6:40.619" v="95" actId="790"/>
          <ac:spMkLst>
            <pc:docMk/>
            <pc:sldMk cId="2651036966" sldId="26379"/>
            <ac:spMk id="32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6:40.619" v="95" actId="790"/>
          <ac:spMkLst>
            <pc:docMk/>
            <pc:sldMk cId="2651036966" sldId="26379"/>
            <ac:spMk id="35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6:40.619" v="95" actId="790"/>
          <ac:spMkLst>
            <pc:docMk/>
            <pc:sldMk cId="2651036966" sldId="26379"/>
            <ac:spMk id="46" creationId="{A2460990-F236-4F06-8F01-014BF77035E4}"/>
          </ac:spMkLst>
        </pc:spChg>
        <pc:spChg chg="mod">
          <ac:chgData name="Amanpreet Mahey" userId="99454ceb-5a15-4029-bd9f-5943917b0586" providerId="ADAL" clId="{7FE1AADA-D403-419C-B669-1C603728C53D}" dt="2022-11-26T04:36:40.619" v="95" actId="790"/>
          <ac:spMkLst>
            <pc:docMk/>
            <pc:sldMk cId="2651036966" sldId="26379"/>
            <ac:spMk id="48" creationId="{6F32FA10-0382-4332-BECA-3490AAA64FFD}"/>
          </ac:spMkLst>
        </pc:spChg>
        <pc:picChg chg="add del">
          <ac:chgData name="Amanpreet Mahey" userId="99454ceb-5a15-4029-bd9f-5943917b0586" providerId="ADAL" clId="{7FE1AADA-D403-419C-B669-1C603728C53D}" dt="2022-11-26T04:28:51.162" v="22"/>
          <ac:picMkLst>
            <pc:docMk/>
            <pc:sldMk cId="2651036966" sldId="26379"/>
            <ac:picMk id="2" creationId="{3FCE3BB1-867F-41A8-98FD-8FEDA3218250}"/>
          </ac:picMkLst>
        </pc:picChg>
      </pc:sldChg>
      <pc:sldChg chg="modSp">
        <pc:chgData name="Amanpreet Mahey" userId="99454ceb-5a15-4029-bd9f-5943917b0586" providerId="ADAL" clId="{7FE1AADA-D403-419C-B669-1C603728C53D}" dt="2022-11-26T04:27:59.289" v="16" actId="790"/>
        <pc:sldMkLst>
          <pc:docMk/>
          <pc:sldMk cId="1724126133" sldId="26380"/>
        </pc:sldMkLst>
        <pc:spChg chg="mod">
          <ac:chgData name="Amanpreet Mahey" userId="99454ceb-5a15-4029-bd9f-5943917b0586" providerId="ADAL" clId="{7FE1AADA-D403-419C-B669-1C603728C53D}" dt="2022-11-26T04:27:59.289" v="16" actId="790"/>
          <ac:spMkLst>
            <pc:docMk/>
            <pc:sldMk cId="1724126133" sldId="26380"/>
            <ac:spMk id="2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27:59.289" v="16" actId="790"/>
          <ac:spMkLst>
            <pc:docMk/>
            <pc:sldMk cId="1724126133" sldId="26380"/>
            <ac:spMk id="9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27:59.289" v="16" actId="790"/>
          <ac:spMkLst>
            <pc:docMk/>
            <pc:sldMk cId="1724126133" sldId="26380"/>
            <ac:spMk id="10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27:59.289" v="16" actId="790"/>
          <ac:spMkLst>
            <pc:docMk/>
            <pc:sldMk cId="1724126133" sldId="26380"/>
            <ac:spMk id="11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27:59.289" v="16" actId="790"/>
          <ac:spMkLst>
            <pc:docMk/>
            <pc:sldMk cId="1724126133" sldId="26380"/>
            <ac:spMk id="12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27:59.289" v="16" actId="790"/>
          <ac:spMkLst>
            <pc:docMk/>
            <pc:sldMk cId="1724126133" sldId="26380"/>
            <ac:spMk id="13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27:59.289" v="16" actId="790"/>
          <ac:spMkLst>
            <pc:docMk/>
            <pc:sldMk cId="1724126133" sldId="26380"/>
            <ac:spMk id="15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27:59.289" v="16" actId="790"/>
          <ac:spMkLst>
            <pc:docMk/>
            <pc:sldMk cId="1724126133" sldId="26380"/>
            <ac:spMk id="26" creationId="{5AB2D3A9-6F4D-344C-9378-75484DCB9681}"/>
          </ac:spMkLst>
        </pc:spChg>
        <pc:spChg chg="mod">
          <ac:chgData name="Amanpreet Mahey" userId="99454ceb-5a15-4029-bd9f-5943917b0586" providerId="ADAL" clId="{7FE1AADA-D403-419C-B669-1C603728C53D}" dt="2022-11-26T04:27:59.289" v="16" actId="790"/>
          <ac:spMkLst>
            <pc:docMk/>
            <pc:sldMk cId="1724126133" sldId="26380"/>
            <ac:spMk id="27" creationId="{0B9D3BC8-4C2E-D642-88E4-84578137B50B}"/>
          </ac:spMkLst>
        </pc:spChg>
        <pc:spChg chg="mod">
          <ac:chgData name="Amanpreet Mahey" userId="99454ceb-5a15-4029-bd9f-5943917b0586" providerId="ADAL" clId="{7FE1AADA-D403-419C-B669-1C603728C53D}" dt="2022-11-26T04:27:59.289" v="16" actId="790"/>
          <ac:spMkLst>
            <pc:docMk/>
            <pc:sldMk cId="1724126133" sldId="26380"/>
            <ac:spMk id="29" creationId="{F1DA5C09-0AA0-3A46-98D0-C4584C233D3D}"/>
          </ac:spMkLst>
        </pc:spChg>
        <pc:spChg chg="mod">
          <ac:chgData name="Amanpreet Mahey" userId="99454ceb-5a15-4029-bd9f-5943917b0586" providerId="ADAL" clId="{7FE1AADA-D403-419C-B669-1C603728C53D}" dt="2022-11-26T04:27:59.289" v="16" actId="790"/>
          <ac:spMkLst>
            <pc:docMk/>
            <pc:sldMk cId="1724126133" sldId="26380"/>
            <ac:spMk id="30" creationId="{9EC1C1FF-95F0-C749-8196-8724C6BAE2D6}"/>
          </ac:spMkLst>
        </pc:spChg>
        <pc:spChg chg="mod">
          <ac:chgData name="Amanpreet Mahey" userId="99454ceb-5a15-4029-bd9f-5943917b0586" providerId="ADAL" clId="{7FE1AADA-D403-419C-B669-1C603728C53D}" dt="2022-11-26T04:27:59.289" v="16" actId="790"/>
          <ac:spMkLst>
            <pc:docMk/>
            <pc:sldMk cId="1724126133" sldId="26380"/>
            <ac:spMk id="34" creationId="{43A67BBC-AC66-0343-BD39-82BB808757E4}"/>
          </ac:spMkLst>
        </pc:spChg>
        <pc:spChg chg="mod">
          <ac:chgData name="Amanpreet Mahey" userId="99454ceb-5a15-4029-bd9f-5943917b0586" providerId="ADAL" clId="{7FE1AADA-D403-419C-B669-1C603728C53D}" dt="2022-11-26T04:27:59.289" v="16" actId="790"/>
          <ac:spMkLst>
            <pc:docMk/>
            <pc:sldMk cId="1724126133" sldId="26380"/>
            <ac:spMk id="42" creationId="{4913FC14-5944-4E0D-A066-FF408750939E}"/>
          </ac:spMkLst>
        </pc:spChg>
        <pc:spChg chg="mod">
          <ac:chgData name="Amanpreet Mahey" userId="99454ceb-5a15-4029-bd9f-5943917b0586" providerId="ADAL" clId="{7FE1AADA-D403-419C-B669-1C603728C53D}" dt="2022-11-26T04:27:59.289" v="16" actId="790"/>
          <ac:spMkLst>
            <pc:docMk/>
            <pc:sldMk cId="1724126133" sldId="26380"/>
            <ac:spMk id="43" creationId="{47794938-0564-45FB-AB4B-FFEB1E139010}"/>
          </ac:spMkLst>
        </pc:spChg>
        <pc:spChg chg="mod">
          <ac:chgData name="Amanpreet Mahey" userId="99454ceb-5a15-4029-bd9f-5943917b0586" providerId="ADAL" clId="{7FE1AADA-D403-419C-B669-1C603728C53D}" dt="2022-11-26T04:27:59.289" v="16" actId="790"/>
          <ac:spMkLst>
            <pc:docMk/>
            <pc:sldMk cId="1724126133" sldId="26380"/>
            <ac:spMk id="44" creationId="{44433FC3-1521-45FC-B2D1-CAEF27440BEE}"/>
          </ac:spMkLst>
        </pc:spChg>
        <pc:grpChg chg="mod">
          <ac:chgData name="Amanpreet Mahey" userId="99454ceb-5a15-4029-bd9f-5943917b0586" providerId="ADAL" clId="{7FE1AADA-D403-419C-B669-1C603728C53D}" dt="2022-11-26T04:27:11.754" v="6"/>
          <ac:grpSpMkLst>
            <pc:docMk/>
            <pc:sldMk cId="1724126133" sldId="26380"/>
            <ac:grpSpMk id="3" creationId="{08C9D49C-043B-7CE5-6091-12A16FDBD3A4}"/>
          </ac:grpSpMkLst>
        </pc:grpChg>
        <pc:grpChg chg="mod">
          <ac:chgData name="Amanpreet Mahey" userId="99454ceb-5a15-4029-bd9f-5943917b0586" providerId="ADAL" clId="{7FE1AADA-D403-419C-B669-1C603728C53D}" dt="2022-11-26T04:27:11.754" v="6"/>
          <ac:grpSpMkLst>
            <pc:docMk/>
            <pc:sldMk cId="1724126133" sldId="26380"/>
            <ac:grpSpMk id="23" creationId="{00000000-0000-0000-0000-000000000000}"/>
          </ac:grpSpMkLst>
        </pc:grpChg>
      </pc:sldChg>
      <pc:sldChg chg="modSp">
        <pc:chgData name="Amanpreet Mahey" userId="99454ceb-5a15-4029-bd9f-5943917b0586" providerId="ADAL" clId="{7FE1AADA-D403-419C-B669-1C603728C53D}" dt="2022-11-26T04:36:46.020" v="96" actId="790"/>
        <pc:sldMkLst>
          <pc:docMk/>
          <pc:sldMk cId="3784013294" sldId="26412"/>
        </pc:sldMkLst>
        <pc:spChg chg="mod">
          <ac:chgData name="Amanpreet Mahey" userId="99454ceb-5a15-4029-bd9f-5943917b0586" providerId="ADAL" clId="{7FE1AADA-D403-419C-B669-1C603728C53D}" dt="2022-11-26T04:36:46.020" v="96" actId="790"/>
          <ac:spMkLst>
            <pc:docMk/>
            <pc:sldMk cId="3784013294" sldId="26412"/>
            <ac:spMk id="6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6:46.020" v="96" actId="790"/>
          <ac:spMkLst>
            <pc:docMk/>
            <pc:sldMk cId="3784013294" sldId="26412"/>
            <ac:spMk id="9" creationId="{D415ECF7-FB70-4A54-A7E2-D59BC1B6D603}"/>
          </ac:spMkLst>
        </pc:spChg>
      </pc:sldChg>
      <pc:sldChg chg="modSp">
        <pc:chgData name="Amanpreet Mahey" userId="99454ceb-5a15-4029-bd9f-5943917b0586" providerId="ADAL" clId="{7FE1AADA-D403-419C-B669-1C603728C53D}" dt="2022-11-26T04:36:30.388" v="93" actId="790"/>
        <pc:sldMkLst>
          <pc:docMk/>
          <pc:sldMk cId="1182084958" sldId="26413"/>
        </pc:sldMkLst>
        <pc:spChg chg="mod">
          <ac:chgData name="Amanpreet Mahey" userId="99454ceb-5a15-4029-bd9f-5943917b0586" providerId="ADAL" clId="{7FE1AADA-D403-419C-B669-1C603728C53D}" dt="2022-11-26T04:36:30.388" v="93" actId="790"/>
          <ac:spMkLst>
            <pc:docMk/>
            <pc:sldMk cId="1182084958" sldId="26413"/>
            <ac:spMk id="6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6:30.388" v="93" actId="790"/>
          <ac:spMkLst>
            <pc:docMk/>
            <pc:sldMk cId="1182084958" sldId="26413"/>
            <ac:spMk id="9" creationId="{D415ECF7-FB70-4A54-A7E2-D59BC1B6D603}"/>
          </ac:spMkLst>
        </pc:spChg>
      </pc:sldChg>
      <pc:sldChg chg="modSp">
        <pc:chgData name="Amanpreet Mahey" userId="99454ceb-5a15-4029-bd9f-5943917b0586" providerId="ADAL" clId="{7FE1AADA-D403-419C-B669-1C603728C53D}" dt="2022-11-26T04:37:14.748" v="103" actId="20577"/>
        <pc:sldMkLst>
          <pc:docMk/>
          <pc:sldMk cId="4027234081" sldId="26414"/>
        </pc:sldMkLst>
        <pc:spChg chg="mod">
          <ac:chgData name="Amanpreet Mahey" userId="99454ceb-5a15-4029-bd9f-5943917b0586" providerId="ADAL" clId="{7FE1AADA-D403-419C-B669-1C603728C53D}" dt="2022-11-26T04:37:14.748" v="103" actId="20577"/>
          <ac:spMkLst>
            <pc:docMk/>
            <pc:sldMk cId="4027234081" sldId="26414"/>
            <ac:spMk id="11" creationId="{F24F230B-2FD0-48FC-9BB5-49861D1B8804}"/>
          </ac:spMkLst>
        </pc:spChg>
        <pc:spChg chg="mod">
          <ac:chgData name="Amanpreet Mahey" userId="99454ceb-5a15-4029-bd9f-5943917b0586" providerId="ADAL" clId="{7FE1AADA-D403-419C-B669-1C603728C53D}" dt="2022-11-26T04:36:35.703" v="94" actId="790"/>
          <ac:spMkLst>
            <pc:docMk/>
            <pc:sldMk cId="4027234081" sldId="26414"/>
            <ac:spMk id="31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6:35.703" v="94" actId="790"/>
          <ac:spMkLst>
            <pc:docMk/>
            <pc:sldMk cId="4027234081" sldId="26414"/>
            <ac:spMk id="32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6:35.703" v="94" actId="790"/>
          <ac:spMkLst>
            <pc:docMk/>
            <pc:sldMk cId="4027234081" sldId="26414"/>
            <ac:spMk id="35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6:35.703" v="94" actId="790"/>
          <ac:spMkLst>
            <pc:docMk/>
            <pc:sldMk cId="4027234081" sldId="26414"/>
            <ac:spMk id="46" creationId="{A2460990-F236-4F06-8F01-014BF77035E4}"/>
          </ac:spMkLst>
        </pc:spChg>
        <pc:spChg chg="mod">
          <ac:chgData name="Amanpreet Mahey" userId="99454ceb-5a15-4029-bd9f-5943917b0586" providerId="ADAL" clId="{7FE1AADA-D403-419C-B669-1C603728C53D}" dt="2022-11-26T04:36:35.703" v="94" actId="790"/>
          <ac:spMkLst>
            <pc:docMk/>
            <pc:sldMk cId="4027234081" sldId="26414"/>
            <ac:spMk id="48" creationId="{6F32FA10-0382-4332-BECA-3490AAA64FFD}"/>
          </ac:spMkLst>
        </pc:spChg>
      </pc:sldChg>
      <pc:sldChg chg="del">
        <pc:chgData name="Amanpreet Mahey" userId="99454ceb-5a15-4029-bd9f-5943917b0586" providerId="ADAL" clId="{7FE1AADA-D403-419C-B669-1C603728C53D}" dt="2022-11-26T04:29:49.849" v="30" actId="2696"/>
        <pc:sldMkLst>
          <pc:docMk/>
          <pc:sldMk cId="3801629765" sldId="26449"/>
        </pc:sldMkLst>
      </pc:sldChg>
      <pc:sldChg chg="del">
        <pc:chgData name="Amanpreet Mahey" userId="99454ceb-5a15-4029-bd9f-5943917b0586" providerId="ADAL" clId="{7FE1AADA-D403-419C-B669-1C603728C53D}" dt="2022-11-26T04:30:20.216" v="35" actId="2696"/>
        <pc:sldMkLst>
          <pc:docMk/>
          <pc:sldMk cId="2752144103" sldId="26450"/>
        </pc:sldMkLst>
      </pc:sldChg>
      <pc:sldChg chg="del">
        <pc:chgData name="Amanpreet Mahey" userId="99454ceb-5a15-4029-bd9f-5943917b0586" providerId="ADAL" clId="{7FE1AADA-D403-419C-B669-1C603728C53D}" dt="2022-11-26T04:30:48.246" v="39" actId="2696"/>
        <pc:sldMkLst>
          <pc:docMk/>
          <pc:sldMk cId="3778851414" sldId="26451"/>
        </pc:sldMkLst>
      </pc:sldChg>
      <pc:sldChg chg="del">
        <pc:chgData name="Amanpreet Mahey" userId="99454ceb-5a15-4029-bd9f-5943917b0586" providerId="ADAL" clId="{7FE1AADA-D403-419C-B669-1C603728C53D}" dt="2022-11-26T04:31:15.709" v="42" actId="2696"/>
        <pc:sldMkLst>
          <pc:docMk/>
          <pc:sldMk cId="1379634991" sldId="26452"/>
        </pc:sldMkLst>
      </pc:sldChg>
      <pc:sldChg chg="modSp">
        <pc:chgData name="Amanpreet Mahey" userId="99454ceb-5a15-4029-bd9f-5943917b0586" providerId="ADAL" clId="{7FE1AADA-D403-419C-B669-1C603728C53D}" dt="2022-11-26T04:36:11.861" v="90" actId="790"/>
        <pc:sldMkLst>
          <pc:docMk/>
          <pc:sldMk cId="1842751770" sldId="26453"/>
        </pc:sldMkLst>
        <pc:spChg chg="mod">
          <ac:chgData name="Amanpreet Mahey" userId="99454ceb-5a15-4029-bd9f-5943917b0586" providerId="ADAL" clId="{7FE1AADA-D403-419C-B669-1C603728C53D}" dt="2022-11-26T04:36:11.861" v="90" actId="790"/>
          <ac:spMkLst>
            <pc:docMk/>
            <pc:sldMk cId="1842751770" sldId="26453"/>
            <ac:spMk id="6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6:11.861" v="90" actId="790"/>
          <ac:spMkLst>
            <pc:docMk/>
            <pc:sldMk cId="1842751770" sldId="26453"/>
            <ac:spMk id="9" creationId="{D415ECF7-FB70-4A54-A7E2-D59BC1B6D603}"/>
          </ac:spMkLst>
        </pc:spChg>
      </pc:sldChg>
      <pc:sldChg chg="modSp">
        <pc:chgData name="Amanpreet Mahey" userId="99454ceb-5a15-4029-bd9f-5943917b0586" providerId="ADAL" clId="{7FE1AADA-D403-419C-B669-1C603728C53D}" dt="2022-11-26T04:36:06.150" v="89" actId="790"/>
        <pc:sldMkLst>
          <pc:docMk/>
          <pc:sldMk cId="3089589021" sldId="26454"/>
        </pc:sldMkLst>
        <pc:spChg chg="mod">
          <ac:chgData name="Amanpreet Mahey" userId="99454ceb-5a15-4029-bd9f-5943917b0586" providerId="ADAL" clId="{7FE1AADA-D403-419C-B669-1C603728C53D}" dt="2022-11-26T04:36:06.150" v="89" actId="790"/>
          <ac:spMkLst>
            <pc:docMk/>
            <pc:sldMk cId="3089589021" sldId="26454"/>
            <ac:spMk id="11" creationId="{F24F230B-2FD0-48FC-9BB5-49861D1B8804}"/>
          </ac:spMkLst>
        </pc:spChg>
        <pc:spChg chg="mod">
          <ac:chgData name="Amanpreet Mahey" userId="99454ceb-5a15-4029-bd9f-5943917b0586" providerId="ADAL" clId="{7FE1AADA-D403-419C-B669-1C603728C53D}" dt="2022-11-26T04:36:06.150" v="89" actId="790"/>
          <ac:spMkLst>
            <pc:docMk/>
            <pc:sldMk cId="3089589021" sldId="26454"/>
            <ac:spMk id="31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6:06.150" v="89" actId="790"/>
          <ac:spMkLst>
            <pc:docMk/>
            <pc:sldMk cId="3089589021" sldId="26454"/>
            <ac:spMk id="32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6:06.150" v="89" actId="790"/>
          <ac:spMkLst>
            <pc:docMk/>
            <pc:sldMk cId="3089589021" sldId="26454"/>
            <ac:spMk id="35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6:06.150" v="89" actId="790"/>
          <ac:spMkLst>
            <pc:docMk/>
            <pc:sldMk cId="3089589021" sldId="26454"/>
            <ac:spMk id="46" creationId="{A2460990-F236-4F06-8F01-014BF77035E4}"/>
          </ac:spMkLst>
        </pc:spChg>
        <pc:spChg chg="mod">
          <ac:chgData name="Amanpreet Mahey" userId="99454ceb-5a15-4029-bd9f-5943917b0586" providerId="ADAL" clId="{7FE1AADA-D403-419C-B669-1C603728C53D}" dt="2022-11-26T04:36:06.150" v="89" actId="790"/>
          <ac:spMkLst>
            <pc:docMk/>
            <pc:sldMk cId="3089589021" sldId="26454"/>
            <ac:spMk id="48" creationId="{6F32FA10-0382-4332-BECA-3490AAA64FFD}"/>
          </ac:spMkLst>
        </pc:spChg>
      </pc:sldChg>
      <pc:sldChg chg="del">
        <pc:chgData name="Amanpreet Mahey" userId="99454ceb-5a15-4029-bd9f-5943917b0586" providerId="ADAL" clId="{7FE1AADA-D403-419C-B669-1C603728C53D}" dt="2022-11-26T04:34:33.350" v="69" actId="2696"/>
        <pc:sldMkLst>
          <pc:docMk/>
          <pc:sldMk cId="1926744415" sldId="26456"/>
        </pc:sldMkLst>
      </pc:sldChg>
      <pc:sldChg chg="addSp modSp add">
        <pc:chgData name="Amanpreet Mahey" userId="99454ceb-5a15-4029-bd9f-5943917b0586" providerId="ADAL" clId="{7FE1AADA-D403-419C-B669-1C603728C53D}" dt="2022-11-26T04:36:21.750" v="92" actId="1076"/>
        <pc:sldMkLst>
          <pc:docMk/>
          <pc:sldMk cId="2020860161" sldId="26457"/>
        </pc:sldMkLst>
        <pc:spChg chg="mod">
          <ac:chgData name="Amanpreet Mahey" userId="99454ceb-5a15-4029-bd9f-5943917b0586" providerId="ADAL" clId="{7FE1AADA-D403-419C-B669-1C603728C53D}" dt="2022-11-26T04:36:17.970" v="91" actId="790"/>
          <ac:spMkLst>
            <pc:docMk/>
            <pc:sldMk cId="2020860161" sldId="26457"/>
            <ac:spMk id="11" creationId="{70D9F7CA-3DAD-4B63-AE4E-13EC383BAACA}"/>
          </ac:spMkLst>
        </pc:spChg>
        <pc:spChg chg="mod">
          <ac:chgData name="Amanpreet Mahey" userId="99454ceb-5a15-4029-bd9f-5943917b0586" providerId="ADAL" clId="{7FE1AADA-D403-419C-B669-1C603728C53D}" dt="2022-11-26T04:36:17.970" v="91" actId="790"/>
          <ac:spMkLst>
            <pc:docMk/>
            <pc:sldMk cId="2020860161" sldId="26457"/>
            <ac:spMk id="31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6:17.970" v="91" actId="790"/>
          <ac:spMkLst>
            <pc:docMk/>
            <pc:sldMk cId="2020860161" sldId="26457"/>
            <ac:spMk id="32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6:17.970" v="91" actId="790"/>
          <ac:spMkLst>
            <pc:docMk/>
            <pc:sldMk cId="2020860161" sldId="26457"/>
            <ac:spMk id="35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6:17.970" v="91" actId="790"/>
          <ac:spMkLst>
            <pc:docMk/>
            <pc:sldMk cId="2020860161" sldId="26457"/>
            <ac:spMk id="46" creationId="{A2460990-F236-4F06-8F01-014BF77035E4}"/>
          </ac:spMkLst>
        </pc:spChg>
        <pc:spChg chg="mod">
          <ac:chgData name="Amanpreet Mahey" userId="99454ceb-5a15-4029-bd9f-5943917b0586" providerId="ADAL" clId="{7FE1AADA-D403-419C-B669-1C603728C53D}" dt="2022-11-26T04:36:17.970" v="91" actId="790"/>
          <ac:spMkLst>
            <pc:docMk/>
            <pc:sldMk cId="2020860161" sldId="26457"/>
            <ac:spMk id="48" creationId="{6F32FA10-0382-4332-BECA-3490AAA64FFD}"/>
          </ac:spMkLst>
        </pc:spChg>
        <pc:picChg chg="add mod">
          <ac:chgData name="Amanpreet Mahey" userId="99454ceb-5a15-4029-bd9f-5943917b0586" providerId="ADAL" clId="{7FE1AADA-D403-419C-B669-1C603728C53D}" dt="2022-11-26T04:31:35.808" v="47" actId="1076"/>
          <ac:picMkLst>
            <pc:docMk/>
            <pc:sldMk cId="2020860161" sldId="26457"/>
            <ac:picMk id="10" creationId="{C3CBA890-F17B-43AE-8786-28BEE9771FE4}"/>
          </ac:picMkLst>
        </pc:picChg>
        <pc:picChg chg="add mod">
          <ac:chgData name="Amanpreet Mahey" userId="99454ceb-5a15-4029-bd9f-5943917b0586" providerId="ADAL" clId="{7FE1AADA-D403-419C-B669-1C603728C53D}" dt="2022-11-26T04:36:21.750" v="92" actId="1076"/>
          <ac:picMkLst>
            <pc:docMk/>
            <pc:sldMk cId="2020860161" sldId="26457"/>
            <ac:picMk id="12" creationId="{899C8DEB-7D3D-4CE9-A2D3-6571FA582434}"/>
          </ac:picMkLst>
        </pc:picChg>
      </pc:sldChg>
      <pc:sldChg chg="modSp add">
        <pc:chgData name="Amanpreet Mahey" userId="99454ceb-5a15-4029-bd9f-5943917b0586" providerId="ADAL" clId="{7FE1AADA-D403-419C-B669-1C603728C53D}" dt="2022-11-26T04:36:01.312" v="88" actId="790"/>
        <pc:sldMkLst>
          <pc:docMk/>
          <pc:sldMk cId="1529847429" sldId="26458"/>
        </pc:sldMkLst>
        <pc:spChg chg="mod">
          <ac:chgData name="Amanpreet Mahey" userId="99454ceb-5a15-4029-bd9f-5943917b0586" providerId="ADAL" clId="{7FE1AADA-D403-419C-B669-1C603728C53D}" dt="2022-11-26T04:36:01.312" v="88" actId="790"/>
          <ac:spMkLst>
            <pc:docMk/>
            <pc:sldMk cId="1529847429" sldId="26458"/>
            <ac:spMk id="11" creationId="{F24F230B-2FD0-48FC-9BB5-49861D1B8804}"/>
          </ac:spMkLst>
        </pc:spChg>
        <pc:spChg chg="mod">
          <ac:chgData name="Amanpreet Mahey" userId="99454ceb-5a15-4029-bd9f-5943917b0586" providerId="ADAL" clId="{7FE1AADA-D403-419C-B669-1C603728C53D}" dt="2022-11-26T04:36:01.312" v="88" actId="790"/>
          <ac:spMkLst>
            <pc:docMk/>
            <pc:sldMk cId="1529847429" sldId="26458"/>
            <ac:spMk id="31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6:01.312" v="88" actId="790"/>
          <ac:spMkLst>
            <pc:docMk/>
            <pc:sldMk cId="1529847429" sldId="26458"/>
            <ac:spMk id="32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6:01.312" v="88" actId="790"/>
          <ac:spMkLst>
            <pc:docMk/>
            <pc:sldMk cId="1529847429" sldId="26458"/>
            <ac:spMk id="35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6:01.312" v="88" actId="790"/>
          <ac:spMkLst>
            <pc:docMk/>
            <pc:sldMk cId="1529847429" sldId="26458"/>
            <ac:spMk id="46" creationId="{A2460990-F236-4F06-8F01-014BF77035E4}"/>
          </ac:spMkLst>
        </pc:spChg>
        <pc:spChg chg="mod">
          <ac:chgData name="Amanpreet Mahey" userId="99454ceb-5a15-4029-bd9f-5943917b0586" providerId="ADAL" clId="{7FE1AADA-D403-419C-B669-1C603728C53D}" dt="2022-11-26T04:36:01.312" v="88" actId="790"/>
          <ac:spMkLst>
            <pc:docMk/>
            <pc:sldMk cId="1529847429" sldId="26458"/>
            <ac:spMk id="48" creationId="{6F32FA10-0382-4332-BECA-3490AAA64FFD}"/>
          </ac:spMkLst>
        </pc:spChg>
      </pc:sldChg>
      <pc:sldChg chg="modSp add">
        <pc:chgData name="Amanpreet Mahey" userId="99454ceb-5a15-4029-bd9f-5943917b0586" providerId="ADAL" clId="{7FE1AADA-D403-419C-B669-1C603728C53D}" dt="2022-11-26T04:35:56.473" v="87" actId="790"/>
        <pc:sldMkLst>
          <pc:docMk/>
          <pc:sldMk cId="408115184" sldId="26459"/>
        </pc:sldMkLst>
        <pc:spChg chg="mod">
          <ac:chgData name="Amanpreet Mahey" userId="99454ceb-5a15-4029-bd9f-5943917b0586" providerId="ADAL" clId="{7FE1AADA-D403-419C-B669-1C603728C53D}" dt="2022-11-26T04:35:56.473" v="87" actId="790"/>
          <ac:spMkLst>
            <pc:docMk/>
            <pc:sldMk cId="408115184" sldId="26459"/>
            <ac:spMk id="11" creationId="{F24F230B-2FD0-48FC-9BB5-49861D1B8804}"/>
          </ac:spMkLst>
        </pc:spChg>
        <pc:spChg chg="mod">
          <ac:chgData name="Amanpreet Mahey" userId="99454ceb-5a15-4029-bd9f-5943917b0586" providerId="ADAL" clId="{7FE1AADA-D403-419C-B669-1C603728C53D}" dt="2022-11-26T04:35:56.473" v="87" actId="790"/>
          <ac:spMkLst>
            <pc:docMk/>
            <pc:sldMk cId="408115184" sldId="26459"/>
            <ac:spMk id="31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5:56.473" v="87" actId="790"/>
          <ac:spMkLst>
            <pc:docMk/>
            <pc:sldMk cId="408115184" sldId="26459"/>
            <ac:spMk id="32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5:56.473" v="87" actId="790"/>
          <ac:spMkLst>
            <pc:docMk/>
            <pc:sldMk cId="408115184" sldId="26459"/>
            <ac:spMk id="35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5:56.473" v="87" actId="790"/>
          <ac:spMkLst>
            <pc:docMk/>
            <pc:sldMk cId="408115184" sldId="26459"/>
            <ac:spMk id="46" creationId="{A2460990-F236-4F06-8F01-014BF77035E4}"/>
          </ac:spMkLst>
        </pc:spChg>
        <pc:spChg chg="mod">
          <ac:chgData name="Amanpreet Mahey" userId="99454ceb-5a15-4029-bd9f-5943917b0586" providerId="ADAL" clId="{7FE1AADA-D403-419C-B669-1C603728C53D}" dt="2022-11-26T04:35:56.473" v="87" actId="790"/>
          <ac:spMkLst>
            <pc:docMk/>
            <pc:sldMk cId="408115184" sldId="26459"/>
            <ac:spMk id="48" creationId="{6F32FA10-0382-4332-BECA-3490AAA64FFD}"/>
          </ac:spMkLst>
        </pc:spChg>
      </pc:sldChg>
      <pc:sldChg chg="modSp add">
        <pc:chgData name="Amanpreet Mahey" userId="99454ceb-5a15-4029-bd9f-5943917b0586" providerId="ADAL" clId="{7FE1AADA-D403-419C-B669-1C603728C53D}" dt="2022-11-26T04:37:19.758" v="105" actId="20577"/>
        <pc:sldMkLst>
          <pc:docMk/>
          <pc:sldMk cId="3165885907" sldId="26460"/>
        </pc:sldMkLst>
        <pc:spChg chg="mod">
          <ac:chgData name="Amanpreet Mahey" userId="99454ceb-5a15-4029-bd9f-5943917b0586" providerId="ADAL" clId="{7FE1AADA-D403-419C-B669-1C603728C53D}" dt="2022-11-26T04:37:19.758" v="105" actId="20577"/>
          <ac:spMkLst>
            <pc:docMk/>
            <pc:sldMk cId="3165885907" sldId="26460"/>
            <ac:spMk id="11" creationId="{F24F230B-2FD0-48FC-9BB5-49861D1B8804}"/>
          </ac:spMkLst>
        </pc:spChg>
        <pc:spChg chg="mod">
          <ac:chgData name="Amanpreet Mahey" userId="99454ceb-5a15-4029-bd9f-5943917b0586" providerId="ADAL" clId="{7FE1AADA-D403-419C-B669-1C603728C53D}" dt="2022-11-26T04:35:52.068" v="86" actId="790"/>
          <ac:spMkLst>
            <pc:docMk/>
            <pc:sldMk cId="3165885907" sldId="26460"/>
            <ac:spMk id="31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5:52.068" v="86" actId="790"/>
          <ac:spMkLst>
            <pc:docMk/>
            <pc:sldMk cId="3165885907" sldId="26460"/>
            <ac:spMk id="32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5:52.068" v="86" actId="790"/>
          <ac:spMkLst>
            <pc:docMk/>
            <pc:sldMk cId="3165885907" sldId="26460"/>
            <ac:spMk id="35" creationId="{00000000-0000-0000-0000-000000000000}"/>
          </ac:spMkLst>
        </pc:spChg>
        <pc:spChg chg="mod">
          <ac:chgData name="Amanpreet Mahey" userId="99454ceb-5a15-4029-bd9f-5943917b0586" providerId="ADAL" clId="{7FE1AADA-D403-419C-B669-1C603728C53D}" dt="2022-11-26T04:35:52.068" v="86" actId="790"/>
          <ac:spMkLst>
            <pc:docMk/>
            <pc:sldMk cId="3165885907" sldId="26460"/>
            <ac:spMk id="46" creationId="{A2460990-F236-4F06-8F01-014BF77035E4}"/>
          </ac:spMkLst>
        </pc:spChg>
        <pc:spChg chg="mod">
          <ac:chgData name="Amanpreet Mahey" userId="99454ceb-5a15-4029-bd9f-5943917b0586" providerId="ADAL" clId="{7FE1AADA-D403-419C-B669-1C603728C53D}" dt="2022-11-26T04:35:52.068" v="86" actId="790"/>
          <ac:spMkLst>
            <pc:docMk/>
            <pc:sldMk cId="3165885907" sldId="26460"/>
            <ac:spMk id="48" creationId="{6F32FA10-0382-4332-BECA-3490AAA64FFD}"/>
          </ac:spMkLst>
        </pc:spChg>
      </pc:sldChg>
    </pc:docChg>
  </pc:docChgLst>
  <pc:docChgLst>
    <pc:chgData name="Amanpreet Mahey" userId="99454ceb-5a15-4029-bd9f-5943917b0586" providerId="ADAL" clId="{03BC4A6B-EB27-40F2-A6F2-E6175AA90BE8}"/>
    <pc:docChg chg="undo custSel addSld delSld modSld sldOrd">
      <pc:chgData name="Amanpreet Mahey" userId="99454ceb-5a15-4029-bd9f-5943917b0586" providerId="ADAL" clId="{03BC4A6B-EB27-40F2-A6F2-E6175AA90BE8}" dt="2022-11-25T11:56:39.132" v="1030"/>
      <pc:docMkLst>
        <pc:docMk/>
      </pc:docMkLst>
      <pc:sldChg chg="addSp delSp modSp add modNotes">
        <pc:chgData name="Amanpreet Mahey" userId="99454ceb-5a15-4029-bd9f-5943917b0586" providerId="ADAL" clId="{03BC4A6B-EB27-40F2-A6F2-E6175AA90BE8}" dt="2022-11-25T11:24:03.043" v="733"/>
        <pc:sldMkLst>
          <pc:docMk/>
          <pc:sldMk cId="1821891132" sldId="488"/>
        </pc:sldMkLst>
        <pc:spChg chg="mod">
          <ac:chgData name="Amanpreet Mahey" userId="99454ceb-5a15-4029-bd9f-5943917b0586" providerId="ADAL" clId="{03BC4A6B-EB27-40F2-A6F2-E6175AA90BE8}" dt="2022-11-25T11:12:47.113" v="627" actId="790"/>
          <ac:spMkLst>
            <pc:docMk/>
            <pc:sldMk cId="1821891132" sldId="488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12:47.113" v="627" actId="790"/>
          <ac:spMkLst>
            <pc:docMk/>
            <pc:sldMk cId="1821891132" sldId="488"/>
            <ac:spMk id="32" creationId="{00000000-0000-0000-0000-000000000000}"/>
          </ac:spMkLst>
        </pc:spChg>
        <pc:spChg chg="del mod">
          <ac:chgData name="Amanpreet Mahey" userId="99454ceb-5a15-4029-bd9f-5943917b0586" providerId="ADAL" clId="{03BC4A6B-EB27-40F2-A6F2-E6175AA90BE8}" dt="2022-11-25T11:07:59.426" v="551" actId="478"/>
          <ac:spMkLst>
            <pc:docMk/>
            <pc:sldMk cId="1821891132" sldId="488"/>
            <ac:spMk id="33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12:47.113" v="627" actId="790"/>
          <ac:spMkLst>
            <pc:docMk/>
            <pc:sldMk cId="1821891132" sldId="488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12:47.113" v="627" actId="790"/>
          <ac:spMkLst>
            <pc:docMk/>
            <pc:sldMk cId="1821891132" sldId="488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12:47.113" v="627" actId="790"/>
          <ac:spMkLst>
            <pc:docMk/>
            <pc:sldMk cId="1821891132" sldId="488"/>
            <ac:spMk id="48" creationId="{6F32FA10-0382-4332-BECA-3490AAA64FFD}"/>
          </ac:spMkLst>
        </pc:spChg>
        <pc:graphicFrameChg chg="add mod modGraphic">
          <ac:chgData name="Amanpreet Mahey" userId="99454ceb-5a15-4029-bd9f-5943917b0586" providerId="ADAL" clId="{03BC4A6B-EB27-40F2-A6F2-E6175AA90BE8}" dt="2022-11-25T11:08:15.022" v="557" actId="255"/>
          <ac:graphicFrameMkLst>
            <pc:docMk/>
            <pc:sldMk cId="1821891132" sldId="488"/>
            <ac:graphicFrameMk id="10" creationId="{B8B3F8D5-5C8C-4A91-A547-292E79FDA0F8}"/>
          </ac:graphicFrameMkLst>
        </pc:graphicFrameChg>
      </pc:sldChg>
      <pc:sldChg chg="modSp">
        <pc:chgData name="Amanpreet Mahey" userId="99454ceb-5a15-4029-bd9f-5943917b0586" providerId="ADAL" clId="{03BC4A6B-EB27-40F2-A6F2-E6175AA90BE8}" dt="2022-11-25T10:00:52.869" v="4" actId="790"/>
        <pc:sldMkLst>
          <pc:docMk/>
          <pc:sldMk cId="1135500466" sldId="1547"/>
        </pc:sldMkLst>
        <pc:spChg chg="mod">
          <ac:chgData name="Amanpreet Mahey" userId="99454ceb-5a15-4029-bd9f-5943917b0586" providerId="ADAL" clId="{03BC4A6B-EB27-40F2-A6F2-E6175AA90BE8}" dt="2022-11-25T10:00:52.869" v="4" actId="790"/>
          <ac:spMkLst>
            <pc:docMk/>
            <pc:sldMk cId="1135500466" sldId="1547"/>
            <ac:spMk id="6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00:52.869" v="4" actId="790"/>
          <ac:spMkLst>
            <pc:docMk/>
            <pc:sldMk cId="1135500466" sldId="1547"/>
            <ac:spMk id="9" creationId="{D415ECF7-FB70-4A54-A7E2-D59BC1B6D603}"/>
          </ac:spMkLst>
        </pc:spChg>
      </pc:sldChg>
      <pc:sldChg chg="del">
        <pc:chgData name="Amanpreet Mahey" userId="99454ceb-5a15-4029-bd9f-5943917b0586" providerId="ADAL" clId="{03BC4A6B-EB27-40F2-A6F2-E6175AA90BE8}" dt="2022-11-25T10:22:49.965" v="191" actId="2696"/>
        <pc:sldMkLst>
          <pc:docMk/>
          <pc:sldMk cId="2664755999" sldId="26378"/>
        </pc:sldMkLst>
      </pc:sldChg>
      <pc:sldChg chg="addSp delSp modSp">
        <pc:chgData name="Amanpreet Mahey" userId="99454ceb-5a15-4029-bd9f-5943917b0586" providerId="ADAL" clId="{03BC4A6B-EB27-40F2-A6F2-E6175AA90BE8}" dt="2022-11-25T10:16:15.634" v="133"/>
        <pc:sldMkLst>
          <pc:docMk/>
          <pc:sldMk cId="2651036966" sldId="26379"/>
        </pc:sldMkLst>
        <pc:spChg chg="add mod">
          <ac:chgData name="Amanpreet Mahey" userId="99454ceb-5a15-4029-bd9f-5943917b0586" providerId="ADAL" clId="{03BC4A6B-EB27-40F2-A6F2-E6175AA90BE8}" dt="2022-11-25T10:16:15.634" v="133"/>
          <ac:spMkLst>
            <pc:docMk/>
            <pc:sldMk cId="2651036966" sldId="26379"/>
            <ac:spMk id="11" creationId="{F24F230B-2FD0-48FC-9BB5-49861D1B8804}"/>
          </ac:spMkLst>
        </pc:spChg>
        <pc:spChg chg="mod">
          <ac:chgData name="Amanpreet Mahey" userId="99454ceb-5a15-4029-bd9f-5943917b0586" providerId="ADAL" clId="{03BC4A6B-EB27-40F2-A6F2-E6175AA90BE8}" dt="2022-11-25T10:15:00.902" v="130" actId="12788"/>
          <ac:spMkLst>
            <pc:docMk/>
            <pc:sldMk cId="2651036966" sldId="26379"/>
            <ac:spMk id="32" creationId="{00000000-0000-0000-0000-000000000000}"/>
          </ac:spMkLst>
        </pc:spChg>
        <pc:picChg chg="del">
          <ac:chgData name="Amanpreet Mahey" userId="99454ceb-5a15-4029-bd9f-5943917b0586" providerId="ADAL" clId="{03BC4A6B-EB27-40F2-A6F2-E6175AA90BE8}" dt="2022-11-25T10:15:10.060" v="131" actId="478"/>
          <ac:picMkLst>
            <pc:docMk/>
            <pc:sldMk cId="2651036966" sldId="26379"/>
            <ac:picMk id="10" creationId="{81EEF398-0215-4F94-8DD7-62E46E368DCB}"/>
          </ac:picMkLst>
        </pc:picChg>
      </pc:sldChg>
      <pc:sldChg chg="modSp">
        <pc:chgData name="Amanpreet Mahey" userId="99454ceb-5a15-4029-bd9f-5943917b0586" providerId="ADAL" clId="{03BC4A6B-EB27-40F2-A6F2-E6175AA90BE8}" dt="2022-11-25T11:24:03.043" v="733"/>
        <pc:sldMkLst>
          <pc:docMk/>
          <pc:sldMk cId="1724126133" sldId="26380"/>
        </pc:sldMkLst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9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10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1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1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13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1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4:03.043" v="733"/>
          <ac:spMkLst>
            <pc:docMk/>
            <pc:sldMk cId="1724126133" sldId="26380"/>
            <ac:spMk id="25" creationId="{CBB020BF-9B0B-4868-B18D-4283AA7CCE44}"/>
          </ac:spMkLst>
        </pc:spChg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26" creationId="{5AB2D3A9-6F4D-344C-9378-75484DCB9681}"/>
          </ac:spMkLst>
        </pc:spChg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27" creationId="{0B9D3BC8-4C2E-D642-88E4-84578137B50B}"/>
          </ac:spMkLst>
        </pc:spChg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28" creationId="{1F076D6E-3CB7-EA4F-ABFD-595DE2B0EE21}"/>
          </ac:spMkLst>
        </pc:spChg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29" creationId="{F1DA5C09-0AA0-3A46-98D0-C4584C233D3D}"/>
          </ac:spMkLst>
        </pc:spChg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30" creationId="{9EC1C1FF-95F0-C749-8196-8724C6BAE2D6}"/>
          </ac:spMkLst>
        </pc:spChg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31" creationId="{B1C36269-4502-4BCB-A71A-DCBC7029AB50}"/>
          </ac:spMkLst>
        </pc:spChg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32" creationId="{451B23B4-B7C3-4906-BCBD-1A02BDFF71C6}"/>
          </ac:spMkLst>
        </pc:spChg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33" creationId="{2454F0E4-D6B4-AA48-8BA5-62A6EA619989}"/>
          </ac:spMkLst>
        </pc:spChg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34" creationId="{43A67BBC-AC66-0343-BD39-82BB808757E4}"/>
          </ac:spMkLst>
        </pc:spChg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35" creationId="{43A67BBC-AC66-0343-BD39-82BB808757E4}"/>
          </ac:spMkLst>
        </pc:spChg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36" creationId="{A0FDC7A8-2B64-4449-A304-FF08FE59E7A2}"/>
          </ac:spMkLst>
        </pc:spChg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37" creationId="{690E8737-8A9D-41E7-A1D5-8E69B965B297}"/>
          </ac:spMkLst>
        </pc:spChg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38" creationId="{97AEBF28-1CDB-4186-B598-334118C80836}"/>
          </ac:spMkLst>
        </pc:spChg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39" creationId="{F1774F41-B6B6-4741-9226-FF8AFE50F39E}"/>
          </ac:spMkLst>
        </pc:spChg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40" creationId="{95493092-BC64-4DCD-8F58-D35ECE50774C}"/>
          </ac:spMkLst>
        </pc:spChg>
        <pc:spChg chg="mod">
          <ac:chgData name="Amanpreet Mahey" userId="99454ceb-5a15-4029-bd9f-5943917b0586" providerId="ADAL" clId="{03BC4A6B-EB27-40F2-A6F2-E6175AA90BE8}" dt="2022-11-25T10:03:48.733" v="30" actId="790"/>
          <ac:spMkLst>
            <pc:docMk/>
            <pc:sldMk cId="1724126133" sldId="26380"/>
            <ac:spMk id="41" creationId="{6AE14E89-BDF2-4DAE-A97E-06DC4F2E510A}"/>
          </ac:spMkLst>
        </pc:spChg>
        <pc:grpChg chg="mod">
          <ac:chgData name="Amanpreet Mahey" userId="99454ceb-5a15-4029-bd9f-5943917b0586" providerId="ADAL" clId="{03BC4A6B-EB27-40F2-A6F2-E6175AA90BE8}" dt="2022-11-25T10:02:51.918" v="22"/>
          <ac:grpSpMkLst>
            <pc:docMk/>
            <pc:sldMk cId="1724126133" sldId="26380"/>
            <ac:grpSpMk id="3" creationId="{08C9D49C-043B-7CE5-6091-12A16FDBD3A4}"/>
          </ac:grpSpMkLst>
        </pc:grpChg>
        <pc:grpChg chg="mod">
          <ac:chgData name="Amanpreet Mahey" userId="99454ceb-5a15-4029-bd9f-5943917b0586" providerId="ADAL" clId="{03BC4A6B-EB27-40F2-A6F2-E6175AA90BE8}" dt="2022-11-25T10:03:29.182" v="27"/>
          <ac:grpSpMkLst>
            <pc:docMk/>
            <pc:sldMk cId="1724126133" sldId="26380"/>
            <ac:grpSpMk id="22" creationId="{B0FD9922-8359-4BA0-A281-C6A94161B7E1}"/>
          </ac:grpSpMkLst>
        </pc:grpChg>
        <pc:grpChg chg="mod">
          <ac:chgData name="Amanpreet Mahey" userId="99454ceb-5a15-4029-bd9f-5943917b0586" providerId="ADAL" clId="{03BC4A6B-EB27-40F2-A6F2-E6175AA90BE8}" dt="2022-11-25T10:01:52.416" v="5"/>
          <ac:grpSpMkLst>
            <pc:docMk/>
            <pc:sldMk cId="1724126133" sldId="26380"/>
            <ac:grpSpMk id="23" creationId="{00000000-0000-0000-0000-000000000000}"/>
          </ac:grpSpMkLst>
        </pc:grpChg>
        <pc:grpChg chg="mod">
          <ac:chgData name="Amanpreet Mahey" userId="99454ceb-5a15-4029-bd9f-5943917b0586" providerId="ADAL" clId="{03BC4A6B-EB27-40F2-A6F2-E6175AA90BE8}" dt="2022-11-25T10:03:18.238" v="26"/>
          <ac:grpSpMkLst>
            <pc:docMk/>
            <pc:sldMk cId="1724126133" sldId="26380"/>
            <ac:grpSpMk id="24" creationId="{20C2BFCC-4C40-4139-801A-9519897DCDFD}"/>
          </ac:grpSpMkLst>
        </pc:grpChg>
      </pc:sldChg>
      <pc:sldChg chg="addSp modSp">
        <pc:chgData name="Amanpreet Mahey" userId="99454ceb-5a15-4029-bd9f-5943917b0586" providerId="ADAL" clId="{03BC4A6B-EB27-40F2-A6F2-E6175AA90BE8}" dt="2022-11-25T11:24:03.043" v="733"/>
        <pc:sldMkLst>
          <pc:docMk/>
          <pc:sldMk cId="2364624228" sldId="26381"/>
        </pc:sldMkLst>
        <pc:spChg chg="mod">
          <ac:chgData name="Amanpreet Mahey" userId="99454ceb-5a15-4029-bd9f-5943917b0586" providerId="ADAL" clId="{03BC4A6B-EB27-40F2-A6F2-E6175AA90BE8}" dt="2022-11-25T11:24:03.043" v="733"/>
          <ac:spMkLst>
            <pc:docMk/>
            <pc:sldMk cId="2364624228" sldId="26381"/>
            <ac:spMk id="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05:57.533" v="50" actId="20577"/>
          <ac:spMkLst>
            <pc:docMk/>
            <pc:sldMk cId="2364624228" sldId="26381"/>
            <ac:spMk id="15" creationId="{00000000-0000-0000-0000-000000000000}"/>
          </ac:spMkLst>
        </pc:spChg>
        <pc:spChg chg="add mod">
          <ac:chgData name="Amanpreet Mahey" userId="99454ceb-5a15-4029-bd9f-5943917b0586" providerId="ADAL" clId="{03BC4A6B-EB27-40F2-A6F2-E6175AA90BE8}" dt="2022-11-25T10:05:26.470" v="45" actId="20577"/>
          <ac:spMkLst>
            <pc:docMk/>
            <pc:sldMk cId="2364624228" sldId="26381"/>
            <ac:spMk id="20" creationId="{28740858-7510-4C37-BD9A-647372ED576D}"/>
          </ac:spMkLst>
        </pc:spChg>
        <pc:spChg chg="add mod">
          <ac:chgData name="Amanpreet Mahey" userId="99454ceb-5a15-4029-bd9f-5943917b0586" providerId="ADAL" clId="{03BC4A6B-EB27-40F2-A6F2-E6175AA90BE8}" dt="2022-11-25T10:05:22.299" v="42" actId="1076"/>
          <ac:spMkLst>
            <pc:docMk/>
            <pc:sldMk cId="2364624228" sldId="26381"/>
            <ac:spMk id="21" creationId="{39DE1B11-1DDF-4E2B-B15B-F7A11CAFBB41}"/>
          </ac:spMkLst>
        </pc:spChg>
        <pc:spChg chg="add mod">
          <ac:chgData name="Amanpreet Mahey" userId="99454ceb-5a15-4029-bd9f-5943917b0586" providerId="ADAL" clId="{03BC4A6B-EB27-40F2-A6F2-E6175AA90BE8}" dt="2022-11-25T10:07:18.612" v="86" actId="1036"/>
          <ac:spMkLst>
            <pc:docMk/>
            <pc:sldMk cId="2364624228" sldId="26381"/>
            <ac:spMk id="22" creationId="{AB98EE17-9193-4F85-B651-91794F8D1CDF}"/>
          </ac:spMkLst>
        </pc:spChg>
        <pc:spChg chg="add mod">
          <ac:chgData name="Amanpreet Mahey" userId="99454ceb-5a15-4029-bd9f-5943917b0586" providerId="ADAL" clId="{03BC4A6B-EB27-40F2-A6F2-E6175AA90BE8}" dt="2022-11-25T10:07:42.691" v="93" actId="20577"/>
          <ac:spMkLst>
            <pc:docMk/>
            <pc:sldMk cId="2364624228" sldId="26381"/>
            <ac:spMk id="24" creationId="{72AA3BB4-D302-4DAD-8AD2-FED6E9CECEB8}"/>
          </ac:spMkLst>
        </pc:spChg>
        <pc:spChg chg="add mod">
          <ac:chgData name="Amanpreet Mahey" userId="99454ceb-5a15-4029-bd9f-5943917b0586" providerId="ADAL" clId="{03BC4A6B-EB27-40F2-A6F2-E6175AA90BE8}" dt="2022-11-25T10:07:29.305" v="89" actId="1076"/>
          <ac:spMkLst>
            <pc:docMk/>
            <pc:sldMk cId="2364624228" sldId="26381"/>
            <ac:spMk id="25" creationId="{F3080A84-C7BE-4AAC-810A-DBFDC053AA26}"/>
          </ac:spMkLst>
        </pc:spChg>
        <pc:spChg chg="mod">
          <ac:chgData name="Amanpreet Mahey" userId="99454ceb-5a15-4029-bd9f-5943917b0586" providerId="ADAL" clId="{03BC4A6B-EB27-40F2-A6F2-E6175AA90BE8}" dt="2022-11-25T10:04:10.062" v="32" actId="20577"/>
          <ac:spMkLst>
            <pc:docMk/>
            <pc:sldMk cId="2364624228" sldId="26381"/>
            <ac:spMk id="26" creationId="{5AB2D3A9-6F4D-344C-9378-75484DCB9681}"/>
          </ac:spMkLst>
        </pc:spChg>
        <pc:spChg chg="mod">
          <ac:chgData name="Amanpreet Mahey" userId="99454ceb-5a15-4029-bd9f-5943917b0586" providerId="ADAL" clId="{03BC4A6B-EB27-40F2-A6F2-E6175AA90BE8}" dt="2022-11-25T10:04:11.554" v="34" actId="20577"/>
          <ac:spMkLst>
            <pc:docMk/>
            <pc:sldMk cId="2364624228" sldId="26381"/>
            <ac:spMk id="27" creationId="{0B9D3BC8-4C2E-D642-88E4-84578137B50B}"/>
          </ac:spMkLst>
        </pc:spChg>
        <pc:spChg chg="mod">
          <ac:chgData name="Amanpreet Mahey" userId="99454ceb-5a15-4029-bd9f-5943917b0586" providerId="ADAL" clId="{03BC4A6B-EB27-40F2-A6F2-E6175AA90BE8}" dt="2022-11-25T10:04:13.409" v="36" actId="20577"/>
          <ac:spMkLst>
            <pc:docMk/>
            <pc:sldMk cId="2364624228" sldId="26381"/>
            <ac:spMk id="28" creationId="{1F076D6E-3CB7-EA4F-ABFD-595DE2B0EE21}"/>
          </ac:spMkLst>
        </pc:spChg>
        <pc:spChg chg="add mod">
          <ac:chgData name="Amanpreet Mahey" userId="99454ceb-5a15-4029-bd9f-5943917b0586" providerId="ADAL" clId="{03BC4A6B-EB27-40F2-A6F2-E6175AA90BE8}" dt="2022-11-25T10:08:05.575" v="96"/>
          <ac:spMkLst>
            <pc:docMk/>
            <pc:sldMk cId="2364624228" sldId="26381"/>
            <ac:spMk id="31" creationId="{6EF509C5-6228-4F39-ACFE-CE0A2B8AD457}"/>
          </ac:spMkLst>
        </pc:spChg>
        <pc:spChg chg="add mod">
          <ac:chgData name="Amanpreet Mahey" userId="99454ceb-5a15-4029-bd9f-5943917b0586" providerId="ADAL" clId="{03BC4A6B-EB27-40F2-A6F2-E6175AA90BE8}" dt="2022-11-25T10:07:24.350" v="88"/>
          <ac:spMkLst>
            <pc:docMk/>
            <pc:sldMk cId="2364624228" sldId="26381"/>
            <ac:spMk id="32" creationId="{63FC4C8E-72A6-4D49-B200-85DB8F1A3CC1}"/>
          </ac:spMkLst>
        </pc:spChg>
        <pc:spChg chg="mod">
          <ac:chgData name="Amanpreet Mahey" userId="99454ceb-5a15-4029-bd9f-5943917b0586" providerId="ADAL" clId="{03BC4A6B-EB27-40F2-A6F2-E6175AA90BE8}" dt="2022-11-25T10:04:20.635" v="38" actId="14100"/>
          <ac:spMkLst>
            <pc:docMk/>
            <pc:sldMk cId="2364624228" sldId="26381"/>
            <ac:spMk id="34" creationId="{43A67BBC-AC66-0343-BD39-82BB808757E4}"/>
          </ac:spMkLst>
        </pc:spChg>
        <pc:spChg chg="mod">
          <ac:chgData name="Amanpreet Mahey" userId="99454ceb-5a15-4029-bd9f-5943917b0586" providerId="ADAL" clId="{03BC4A6B-EB27-40F2-A6F2-E6175AA90BE8}" dt="2022-11-25T10:04:54.798" v="40"/>
          <ac:spMkLst>
            <pc:docMk/>
            <pc:sldMk cId="2364624228" sldId="26381"/>
            <ac:spMk id="35" creationId="{43A67BBC-AC66-0343-BD39-82BB808757E4}"/>
          </ac:spMkLst>
        </pc:spChg>
        <pc:spChg chg="add mod">
          <ac:chgData name="Amanpreet Mahey" userId="99454ceb-5a15-4029-bd9f-5943917b0586" providerId="ADAL" clId="{03BC4A6B-EB27-40F2-A6F2-E6175AA90BE8}" dt="2022-11-25T10:07:24.350" v="88"/>
          <ac:spMkLst>
            <pc:docMk/>
            <pc:sldMk cId="2364624228" sldId="26381"/>
            <ac:spMk id="36" creationId="{866BCA13-2B73-41CA-ACD3-F93E55574861}"/>
          </ac:spMkLst>
        </pc:spChg>
        <pc:spChg chg="add mod">
          <ac:chgData name="Amanpreet Mahey" userId="99454ceb-5a15-4029-bd9f-5943917b0586" providerId="ADAL" clId="{03BC4A6B-EB27-40F2-A6F2-E6175AA90BE8}" dt="2022-11-25T10:07:24.350" v="88"/>
          <ac:spMkLst>
            <pc:docMk/>
            <pc:sldMk cId="2364624228" sldId="26381"/>
            <ac:spMk id="37" creationId="{9F7E3DFB-2357-41ED-8964-59A782E8462E}"/>
          </ac:spMkLst>
        </pc:spChg>
        <pc:spChg chg="add mod">
          <ac:chgData name="Amanpreet Mahey" userId="99454ceb-5a15-4029-bd9f-5943917b0586" providerId="ADAL" clId="{03BC4A6B-EB27-40F2-A6F2-E6175AA90BE8}" dt="2022-11-25T10:07:45.452" v="95" actId="20577"/>
          <ac:spMkLst>
            <pc:docMk/>
            <pc:sldMk cId="2364624228" sldId="26381"/>
            <ac:spMk id="38" creationId="{CCACE028-6019-4DA2-8221-B923D1A58D06}"/>
          </ac:spMkLst>
        </pc:spChg>
        <pc:spChg chg="add mod">
          <ac:chgData name="Amanpreet Mahey" userId="99454ceb-5a15-4029-bd9f-5943917b0586" providerId="ADAL" clId="{03BC4A6B-EB27-40F2-A6F2-E6175AA90BE8}" dt="2022-11-25T10:07:36.633" v="91" actId="1076"/>
          <ac:spMkLst>
            <pc:docMk/>
            <pc:sldMk cId="2364624228" sldId="26381"/>
            <ac:spMk id="39" creationId="{5D5943C1-2D2E-4444-B5D0-EC8880A5D4BC}"/>
          </ac:spMkLst>
        </pc:spChg>
        <pc:spChg chg="add mod">
          <ac:chgData name="Amanpreet Mahey" userId="99454ceb-5a15-4029-bd9f-5943917b0586" providerId="ADAL" clId="{03BC4A6B-EB27-40F2-A6F2-E6175AA90BE8}" dt="2022-11-25T10:08:17.369" v="98" actId="20577"/>
          <ac:spMkLst>
            <pc:docMk/>
            <pc:sldMk cId="2364624228" sldId="26381"/>
            <ac:spMk id="40" creationId="{D49EA750-AF5F-4452-BC18-A4F67002356D}"/>
          </ac:spMkLst>
        </pc:spChg>
        <pc:grpChg chg="mod">
          <ac:chgData name="Amanpreet Mahey" userId="99454ceb-5a15-4029-bd9f-5943917b0586" providerId="ADAL" clId="{03BC4A6B-EB27-40F2-A6F2-E6175AA90BE8}" dt="2022-11-25T10:08:05.575" v="96"/>
          <ac:grpSpMkLst>
            <pc:docMk/>
            <pc:sldMk cId="2364624228" sldId="26381"/>
            <ac:grpSpMk id="3" creationId="{08C9D49C-043B-7CE5-6091-12A16FDBD3A4}"/>
          </ac:grpSpMkLst>
        </pc:grpChg>
        <pc:grpChg chg="mod">
          <ac:chgData name="Amanpreet Mahey" userId="99454ceb-5a15-4029-bd9f-5943917b0586" providerId="ADAL" clId="{03BC4A6B-EB27-40F2-A6F2-E6175AA90BE8}" dt="2022-11-25T10:07:30.814" v="90"/>
          <ac:grpSpMkLst>
            <pc:docMk/>
            <pc:sldMk cId="2364624228" sldId="26381"/>
            <ac:grpSpMk id="23" creationId="{00000000-0000-0000-0000-000000000000}"/>
          </ac:grpSpMkLst>
        </pc:grpChg>
      </pc:sldChg>
      <pc:sldChg chg="addSp modSp">
        <pc:chgData name="Amanpreet Mahey" userId="99454ceb-5a15-4029-bd9f-5943917b0586" providerId="ADAL" clId="{03BC4A6B-EB27-40F2-A6F2-E6175AA90BE8}" dt="2022-11-25T10:22:43.974" v="189"/>
        <pc:sldMkLst>
          <pc:docMk/>
          <pc:sldMk cId="3043731557" sldId="26382"/>
        </pc:sldMkLst>
        <pc:spChg chg="mod">
          <ac:chgData name="Amanpreet Mahey" userId="99454ceb-5a15-4029-bd9f-5943917b0586" providerId="ADAL" clId="{03BC4A6B-EB27-40F2-A6F2-E6175AA90BE8}" dt="2022-11-25T10:22:43.583" v="188" actId="20577"/>
          <ac:spMkLst>
            <pc:docMk/>
            <pc:sldMk cId="3043731557" sldId="26382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22:43.974" v="189"/>
          <ac:spMkLst>
            <pc:docMk/>
            <pc:sldMk cId="3043731557" sldId="26382"/>
            <ac:spMk id="33" creationId="{00000000-0000-0000-0000-000000000000}"/>
          </ac:spMkLst>
        </pc:spChg>
        <pc:picChg chg="add mod">
          <ac:chgData name="Amanpreet Mahey" userId="99454ceb-5a15-4029-bd9f-5943917b0586" providerId="ADAL" clId="{03BC4A6B-EB27-40F2-A6F2-E6175AA90BE8}" dt="2022-11-25T10:21:31.303" v="172" actId="1076"/>
          <ac:picMkLst>
            <pc:docMk/>
            <pc:sldMk cId="3043731557" sldId="26382"/>
            <ac:picMk id="2" creationId="{531718AB-9051-418C-96F7-21250513BACC}"/>
          </ac:picMkLst>
        </pc:picChg>
      </pc:sldChg>
      <pc:sldChg chg="modSp modNotesTx">
        <pc:chgData name="Amanpreet Mahey" userId="99454ceb-5a15-4029-bd9f-5943917b0586" providerId="ADAL" clId="{03BC4A6B-EB27-40F2-A6F2-E6175AA90BE8}" dt="2022-11-25T10:14:08" v="118" actId="20577"/>
        <pc:sldMkLst>
          <pc:docMk/>
          <pc:sldMk cId="3784013294" sldId="26412"/>
        </pc:sldMkLst>
        <pc:spChg chg="mod">
          <ac:chgData name="Amanpreet Mahey" userId="99454ceb-5a15-4029-bd9f-5943917b0586" providerId="ADAL" clId="{03BC4A6B-EB27-40F2-A6F2-E6175AA90BE8}" dt="2022-11-25T10:11:57.946" v="115" actId="20577"/>
          <ac:spMkLst>
            <pc:docMk/>
            <pc:sldMk cId="3784013294" sldId="26412"/>
            <ac:spMk id="9" creationId="{D415ECF7-FB70-4A54-A7E2-D59BC1B6D603}"/>
          </ac:spMkLst>
        </pc:spChg>
      </pc:sldChg>
      <pc:sldChg chg="modSp">
        <pc:chgData name="Amanpreet Mahey" userId="99454ceb-5a15-4029-bd9f-5943917b0586" providerId="ADAL" clId="{03BC4A6B-EB27-40F2-A6F2-E6175AA90BE8}" dt="2022-11-25T10:20:19.533" v="155" actId="20577"/>
        <pc:sldMkLst>
          <pc:docMk/>
          <pc:sldMk cId="1182084958" sldId="26413"/>
        </pc:sldMkLst>
        <pc:spChg chg="mod">
          <ac:chgData name="Amanpreet Mahey" userId="99454ceb-5a15-4029-bd9f-5943917b0586" providerId="ADAL" clId="{03BC4A6B-EB27-40F2-A6F2-E6175AA90BE8}" dt="2022-11-25T10:20:19.533" v="155" actId="20577"/>
          <ac:spMkLst>
            <pc:docMk/>
            <pc:sldMk cId="1182084958" sldId="26413"/>
            <ac:spMk id="9" creationId="{D415ECF7-FB70-4A54-A7E2-D59BC1B6D603}"/>
          </ac:spMkLst>
        </pc:spChg>
      </pc:sldChg>
      <pc:sldChg chg="del">
        <pc:chgData name="Amanpreet Mahey" userId="99454ceb-5a15-4029-bd9f-5943917b0586" providerId="ADAL" clId="{03BC4A6B-EB27-40F2-A6F2-E6175AA90BE8}" dt="2022-11-25T10:22:49.965" v="192" actId="2696"/>
        <pc:sldMkLst>
          <pc:docMk/>
          <pc:sldMk cId="1424492109" sldId="26414"/>
        </pc:sldMkLst>
      </pc:sldChg>
      <pc:sldChg chg="modSp">
        <pc:chgData name="Amanpreet Mahey" userId="99454ceb-5a15-4029-bd9f-5943917b0586" providerId="ADAL" clId="{03BC4A6B-EB27-40F2-A6F2-E6175AA90BE8}" dt="2022-11-25T10:24:22.963" v="206" actId="20577"/>
        <pc:sldMkLst>
          <pc:docMk/>
          <pc:sldMk cId="4231319101" sldId="26415"/>
        </pc:sldMkLst>
        <pc:spChg chg="mod">
          <ac:chgData name="Amanpreet Mahey" userId="99454ceb-5a15-4029-bd9f-5943917b0586" providerId="ADAL" clId="{03BC4A6B-EB27-40F2-A6F2-E6175AA90BE8}" dt="2022-11-25T10:24:22.963" v="206" actId="20577"/>
          <ac:spMkLst>
            <pc:docMk/>
            <pc:sldMk cId="4231319101" sldId="26415"/>
            <ac:spMk id="9" creationId="{D415ECF7-FB70-4A54-A7E2-D59BC1B6D603}"/>
          </ac:spMkLst>
        </pc:spChg>
      </pc:sldChg>
      <pc:sldChg chg="del">
        <pc:chgData name="Amanpreet Mahey" userId="99454ceb-5a15-4029-bd9f-5943917b0586" providerId="ADAL" clId="{03BC4A6B-EB27-40F2-A6F2-E6175AA90BE8}" dt="2022-11-25T10:24:37.100" v="207" actId="2696"/>
        <pc:sldMkLst>
          <pc:docMk/>
          <pc:sldMk cId="3688814498" sldId="26416"/>
        </pc:sldMkLst>
      </pc:sldChg>
      <pc:sldChg chg="addSp delSp modSp">
        <pc:chgData name="Amanpreet Mahey" userId="99454ceb-5a15-4029-bd9f-5943917b0586" providerId="ADAL" clId="{03BC4A6B-EB27-40F2-A6F2-E6175AA90BE8}" dt="2022-11-25T10:29:32.933" v="277" actId="790"/>
        <pc:sldMkLst>
          <pc:docMk/>
          <pc:sldMk cId="3098787591" sldId="26417"/>
        </pc:sldMkLst>
        <pc:spChg chg="mod">
          <ac:chgData name="Amanpreet Mahey" userId="99454ceb-5a15-4029-bd9f-5943917b0586" providerId="ADAL" clId="{03BC4A6B-EB27-40F2-A6F2-E6175AA90BE8}" dt="2022-11-25T10:29:32.933" v="277" actId="790"/>
          <ac:spMkLst>
            <pc:docMk/>
            <pc:sldMk cId="3098787591" sldId="26417"/>
            <ac:spMk id="6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29:32.933" v="277" actId="790"/>
          <ac:spMkLst>
            <pc:docMk/>
            <pc:sldMk cId="3098787591" sldId="26417"/>
            <ac:spMk id="9" creationId="{D415ECF7-FB70-4A54-A7E2-D59BC1B6D603}"/>
          </ac:spMkLst>
        </pc:spChg>
        <pc:picChg chg="add del">
          <ac:chgData name="Amanpreet Mahey" userId="99454ceb-5a15-4029-bd9f-5943917b0586" providerId="ADAL" clId="{03BC4A6B-EB27-40F2-A6F2-E6175AA90BE8}" dt="2022-11-25T10:26:38.755" v="237"/>
          <ac:picMkLst>
            <pc:docMk/>
            <pc:sldMk cId="3098787591" sldId="26417"/>
            <ac:picMk id="2" creationId="{679245DE-D6AF-4143-A332-AA1C601885A6}"/>
          </ac:picMkLst>
        </pc:picChg>
      </pc:sldChg>
      <pc:sldChg chg="addSp delSp modSp">
        <pc:chgData name="Amanpreet Mahey" userId="99454ceb-5a15-4029-bd9f-5943917b0586" providerId="ADAL" clId="{03BC4A6B-EB27-40F2-A6F2-E6175AA90BE8}" dt="2022-11-25T10:29:28.216" v="276" actId="790"/>
        <pc:sldMkLst>
          <pc:docMk/>
          <pc:sldMk cId="2177206633" sldId="26418"/>
        </pc:sldMkLst>
        <pc:spChg chg="add mod">
          <ac:chgData name="Amanpreet Mahey" userId="99454ceb-5a15-4029-bd9f-5943917b0586" providerId="ADAL" clId="{03BC4A6B-EB27-40F2-A6F2-E6175AA90BE8}" dt="2022-11-25T10:29:28.216" v="276" actId="790"/>
          <ac:spMkLst>
            <pc:docMk/>
            <pc:sldMk cId="2177206633" sldId="26418"/>
            <ac:spMk id="10" creationId="{F4F99A1F-DC80-487D-A999-C1A466D15F29}"/>
          </ac:spMkLst>
        </pc:spChg>
        <pc:spChg chg="mod">
          <ac:chgData name="Amanpreet Mahey" userId="99454ceb-5a15-4029-bd9f-5943917b0586" providerId="ADAL" clId="{03BC4A6B-EB27-40F2-A6F2-E6175AA90BE8}" dt="2022-11-25T10:29:28.216" v="276" actId="790"/>
          <ac:spMkLst>
            <pc:docMk/>
            <pc:sldMk cId="2177206633" sldId="26418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29:28.216" v="276" actId="790"/>
          <ac:spMkLst>
            <pc:docMk/>
            <pc:sldMk cId="2177206633" sldId="26418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29:28.216" v="276" actId="790"/>
          <ac:spMkLst>
            <pc:docMk/>
            <pc:sldMk cId="2177206633" sldId="26418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29:28.216" v="276" actId="790"/>
          <ac:spMkLst>
            <pc:docMk/>
            <pc:sldMk cId="2177206633" sldId="26418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0:29:28.216" v="276" actId="790"/>
          <ac:spMkLst>
            <pc:docMk/>
            <pc:sldMk cId="2177206633" sldId="26418"/>
            <ac:spMk id="48" creationId="{6F32FA10-0382-4332-BECA-3490AAA64FFD}"/>
          </ac:spMkLst>
        </pc:spChg>
        <pc:picChg chg="del">
          <ac:chgData name="Amanpreet Mahey" userId="99454ceb-5a15-4029-bd9f-5943917b0586" providerId="ADAL" clId="{03BC4A6B-EB27-40F2-A6F2-E6175AA90BE8}" dt="2022-11-25T10:27:05.616" v="243" actId="478"/>
          <ac:picMkLst>
            <pc:docMk/>
            <pc:sldMk cId="2177206633" sldId="26418"/>
            <ac:picMk id="11" creationId="{41A5BBAB-932D-40CB-AEC0-9C6232FF7476}"/>
          </ac:picMkLst>
        </pc:picChg>
      </pc:sldChg>
      <pc:sldChg chg="del">
        <pc:chgData name="Amanpreet Mahey" userId="99454ceb-5a15-4029-bd9f-5943917b0586" providerId="ADAL" clId="{03BC4A6B-EB27-40F2-A6F2-E6175AA90BE8}" dt="2022-11-25T10:27:47.544" v="248" actId="2696"/>
        <pc:sldMkLst>
          <pc:docMk/>
          <pc:sldMk cId="3662713943" sldId="26419"/>
        </pc:sldMkLst>
      </pc:sldChg>
      <pc:sldChg chg="modSp modNotesTx">
        <pc:chgData name="Amanpreet Mahey" userId="99454ceb-5a15-4029-bd9f-5943917b0586" providerId="ADAL" clId="{03BC4A6B-EB27-40F2-A6F2-E6175AA90BE8}" dt="2022-11-25T10:55:49.134" v="487" actId="20577"/>
        <pc:sldMkLst>
          <pc:docMk/>
          <pc:sldMk cId="2825011239" sldId="26420"/>
        </pc:sldMkLst>
        <pc:spChg chg="mod">
          <ac:chgData name="Amanpreet Mahey" userId="99454ceb-5a15-4029-bd9f-5943917b0586" providerId="ADAL" clId="{03BC4A6B-EB27-40F2-A6F2-E6175AA90BE8}" dt="2022-11-25T10:54:26.811" v="283" actId="20577"/>
          <ac:spMkLst>
            <pc:docMk/>
            <pc:sldMk cId="2825011239" sldId="26420"/>
            <ac:spMk id="9" creationId="{D415ECF7-FB70-4A54-A7E2-D59BC1B6D603}"/>
          </ac:spMkLst>
        </pc:spChg>
      </pc:sldChg>
      <pc:sldChg chg="modSp modNotes modNotesTx">
        <pc:chgData name="Amanpreet Mahey" userId="99454ceb-5a15-4029-bd9f-5943917b0586" providerId="ADAL" clId="{03BC4A6B-EB27-40F2-A6F2-E6175AA90BE8}" dt="2022-11-25T11:24:03.043" v="733"/>
        <pc:sldMkLst>
          <pc:docMk/>
          <pc:sldMk cId="2094628167" sldId="26421"/>
        </pc:sldMkLst>
        <pc:spChg chg="mod">
          <ac:chgData name="Amanpreet Mahey" userId="99454ceb-5a15-4029-bd9f-5943917b0586" providerId="ADAL" clId="{03BC4A6B-EB27-40F2-A6F2-E6175AA90BE8}" dt="2022-11-25T10:59:28.751" v="505" actId="790"/>
          <ac:spMkLst>
            <pc:docMk/>
            <pc:sldMk cId="2094628167" sldId="26421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59:28.751" v="505" actId="790"/>
          <ac:spMkLst>
            <pc:docMk/>
            <pc:sldMk cId="2094628167" sldId="26421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04:34.713" v="537" actId="20577"/>
          <ac:spMkLst>
            <pc:docMk/>
            <pc:sldMk cId="2094628167" sldId="26421"/>
            <ac:spMk id="33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59:28.751" v="505" actId="790"/>
          <ac:spMkLst>
            <pc:docMk/>
            <pc:sldMk cId="2094628167" sldId="26421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59:28.751" v="505" actId="790"/>
          <ac:spMkLst>
            <pc:docMk/>
            <pc:sldMk cId="2094628167" sldId="26421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0:59:28.751" v="505" actId="790"/>
          <ac:spMkLst>
            <pc:docMk/>
            <pc:sldMk cId="2094628167" sldId="26421"/>
            <ac:spMk id="48" creationId="{6F32FA10-0382-4332-BECA-3490AAA64FFD}"/>
          </ac:spMkLst>
        </pc:spChg>
      </pc:sldChg>
      <pc:sldChg chg="del">
        <pc:chgData name="Amanpreet Mahey" userId="99454ceb-5a15-4029-bd9f-5943917b0586" providerId="ADAL" clId="{03BC4A6B-EB27-40F2-A6F2-E6175AA90BE8}" dt="2022-11-25T10:59:44.211" v="508" actId="2696"/>
        <pc:sldMkLst>
          <pc:docMk/>
          <pc:sldMk cId="2002971905" sldId="26422"/>
        </pc:sldMkLst>
      </pc:sldChg>
      <pc:sldChg chg="del">
        <pc:chgData name="Amanpreet Mahey" userId="99454ceb-5a15-4029-bd9f-5943917b0586" providerId="ADAL" clId="{03BC4A6B-EB27-40F2-A6F2-E6175AA90BE8}" dt="2022-11-25T10:59:44.224" v="509" actId="2696"/>
        <pc:sldMkLst>
          <pc:docMk/>
          <pc:sldMk cId="1249398768" sldId="26423"/>
        </pc:sldMkLst>
      </pc:sldChg>
      <pc:sldChg chg="del">
        <pc:chgData name="Amanpreet Mahey" userId="99454ceb-5a15-4029-bd9f-5943917b0586" providerId="ADAL" clId="{03BC4A6B-EB27-40F2-A6F2-E6175AA90BE8}" dt="2022-11-25T10:59:44.238" v="510" actId="2696"/>
        <pc:sldMkLst>
          <pc:docMk/>
          <pc:sldMk cId="3161449418" sldId="26424"/>
        </pc:sldMkLst>
      </pc:sldChg>
      <pc:sldChg chg="del">
        <pc:chgData name="Amanpreet Mahey" userId="99454ceb-5a15-4029-bd9f-5943917b0586" providerId="ADAL" clId="{03BC4A6B-EB27-40F2-A6F2-E6175AA90BE8}" dt="2022-11-25T10:59:44.246" v="511" actId="2696"/>
        <pc:sldMkLst>
          <pc:docMk/>
          <pc:sldMk cId="179164964" sldId="26425"/>
        </pc:sldMkLst>
      </pc:sldChg>
      <pc:sldChg chg="del">
        <pc:chgData name="Amanpreet Mahey" userId="99454ceb-5a15-4029-bd9f-5943917b0586" providerId="ADAL" clId="{03BC4A6B-EB27-40F2-A6F2-E6175AA90BE8}" dt="2022-11-25T10:59:44.259" v="512" actId="2696"/>
        <pc:sldMkLst>
          <pc:docMk/>
          <pc:sldMk cId="1091644461" sldId="26426"/>
        </pc:sldMkLst>
      </pc:sldChg>
      <pc:sldChg chg="del">
        <pc:chgData name="Amanpreet Mahey" userId="99454ceb-5a15-4029-bd9f-5943917b0586" providerId="ADAL" clId="{03BC4A6B-EB27-40F2-A6F2-E6175AA90BE8}" dt="2022-11-25T10:59:44.275" v="513" actId="2696"/>
        <pc:sldMkLst>
          <pc:docMk/>
          <pc:sldMk cId="3332814091" sldId="26427"/>
        </pc:sldMkLst>
      </pc:sldChg>
      <pc:sldChg chg="del">
        <pc:chgData name="Amanpreet Mahey" userId="99454ceb-5a15-4029-bd9f-5943917b0586" providerId="ADAL" clId="{03BC4A6B-EB27-40F2-A6F2-E6175AA90BE8}" dt="2022-11-25T10:59:44.287" v="514" actId="2696"/>
        <pc:sldMkLst>
          <pc:docMk/>
          <pc:sldMk cId="3378151509" sldId="26428"/>
        </pc:sldMkLst>
      </pc:sldChg>
      <pc:sldChg chg="del">
        <pc:chgData name="Amanpreet Mahey" userId="99454ceb-5a15-4029-bd9f-5943917b0586" providerId="ADAL" clId="{03BC4A6B-EB27-40F2-A6F2-E6175AA90BE8}" dt="2022-11-25T10:59:44.302" v="515" actId="2696"/>
        <pc:sldMkLst>
          <pc:docMk/>
          <pc:sldMk cId="724065126" sldId="26429"/>
        </pc:sldMkLst>
      </pc:sldChg>
      <pc:sldChg chg="modSp modNotes">
        <pc:chgData name="Amanpreet Mahey" userId="99454ceb-5a15-4029-bd9f-5943917b0586" providerId="ADAL" clId="{03BC4A6B-EB27-40F2-A6F2-E6175AA90BE8}" dt="2022-11-25T11:24:03.043" v="733"/>
        <pc:sldMkLst>
          <pc:docMk/>
          <pc:sldMk cId="2969818093" sldId="26430"/>
        </pc:sldMkLst>
        <pc:spChg chg="mod">
          <ac:chgData name="Amanpreet Mahey" userId="99454ceb-5a15-4029-bd9f-5943917b0586" providerId="ADAL" clId="{03BC4A6B-EB27-40F2-A6F2-E6175AA90BE8}" dt="2022-11-25T11:12:57.399" v="629" actId="790"/>
          <ac:spMkLst>
            <pc:docMk/>
            <pc:sldMk cId="2969818093" sldId="26430"/>
            <ac:spMk id="6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4:03.043" v="733"/>
          <ac:spMkLst>
            <pc:docMk/>
            <pc:sldMk cId="2969818093" sldId="26430"/>
            <ac:spMk id="9" creationId="{D415ECF7-FB70-4A54-A7E2-D59BC1B6D603}"/>
          </ac:spMkLst>
        </pc:spChg>
      </pc:sldChg>
      <pc:sldChg chg="modSp modNotes">
        <pc:chgData name="Amanpreet Mahey" userId="99454ceb-5a15-4029-bd9f-5943917b0586" providerId="ADAL" clId="{03BC4A6B-EB27-40F2-A6F2-E6175AA90BE8}" dt="2022-11-25T11:24:03.043" v="733"/>
        <pc:sldMkLst>
          <pc:docMk/>
          <pc:sldMk cId="3764716860" sldId="26431"/>
        </pc:sldMkLst>
        <pc:spChg chg="mod">
          <ac:chgData name="Amanpreet Mahey" userId="99454ceb-5a15-4029-bd9f-5943917b0586" providerId="ADAL" clId="{03BC4A6B-EB27-40F2-A6F2-E6175AA90BE8}" dt="2022-11-25T11:12:53.130" v="628" actId="790"/>
          <ac:spMkLst>
            <pc:docMk/>
            <pc:sldMk cId="3764716860" sldId="26431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12:53.130" v="628" actId="790"/>
          <ac:spMkLst>
            <pc:docMk/>
            <pc:sldMk cId="3764716860" sldId="26431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4:03.043" v="733"/>
          <ac:spMkLst>
            <pc:docMk/>
            <pc:sldMk cId="3764716860" sldId="26431"/>
            <ac:spMk id="33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12:53.130" v="628" actId="790"/>
          <ac:spMkLst>
            <pc:docMk/>
            <pc:sldMk cId="3764716860" sldId="26431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12:53.130" v="628" actId="790"/>
          <ac:spMkLst>
            <pc:docMk/>
            <pc:sldMk cId="3764716860" sldId="26431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12:53.130" v="628" actId="790"/>
          <ac:spMkLst>
            <pc:docMk/>
            <pc:sldMk cId="3764716860" sldId="26431"/>
            <ac:spMk id="48" creationId="{6F32FA10-0382-4332-BECA-3490AAA64FFD}"/>
          </ac:spMkLst>
        </pc:spChg>
      </pc:sldChg>
      <pc:sldChg chg="del">
        <pc:chgData name="Amanpreet Mahey" userId="99454ceb-5a15-4029-bd9f-5943917b0586" providerId="ADAL" clId="{03BC4A6B-EB27-40F2-A6F2-E6175AA90BE8}" dt="2022-11-25T11:05:15.006" v="538" actId="2696"/>
        <pc:sldMkLst>
          <pc:docMk/>
          <pc:sldMk cId="2670119496" sldId="26432"/>
        </pc:sldMkLst>
      </pc:sldChg>
      <pc:sldChg chg="del">
        <pc:chgData name="Amanpreet Mahey" userId="99454ceb-5a15-4029-bd9f-5943917b0586" providerId="ADAL" clId="{03BC4A6B-EB27-40F2-A6F2-E6175AA90BE8}" dt="2022-11-25T11:05:15.015" v="539" actId="2696"/>
        <pc:sldMkLst>
          <pc:docMk/>
          <pc:sldMk cId="3294229483" sldId="26433"/>
        </pc:sldMkLst>
      </pc:sldChg>
      <pc:sldChg chg="del">
        <pc:chgData name="Amanpreet Mahey" userId="99454ceb-5a15-4029-bd9f-5943917b0586" providerId="ADAL" clId="{03BC4A6B-EB27-40F2-A6F2-E6175AA90BE8}" dt="2022-11-25T11:05:15.015" v="540" actId="2696"/>
        <pc:sldMkLst>
          <pc:docMk/>
          <pc:sldMk cId="251050684" sldId="26434"/>
        </pc:sldMkLst>
      </pc:sldChg>
      <pc:sldChg chg="modSp">
        <pc:chgData name="Amanpreet Mahey" userId="99454ceb-5a15-4029-bd9f-5943917b0586" providerId="ADAL" clId="{03BC4A6B-EB27-40F2-A6F2-E6175AA90BE8}" dt="2022-11-25T11:13:15.121" v="632" actId="20577"/>
        <pc:sldMkLst>
          <pc:docMk/>
          <pc:sldMk cId="522615493" sldId="26435"/>
        </pc:sldMkLst>
        <pc:spChg chg="mod">
          <ac:chgData name="Amanpreet Mahey" userId="99454ceb-5a15-4029-bd9f-5943917b0586" providerId="ADAL" clId="{03BC4A6B-EB27-40F2-A6F2-E6175AA90BE8}" dt="2022-11-25T11:13:15.121" v="632" actId="20577"/>
          <ac:spMkLst>
            <pc:docMk/>
            <pc:sldMk cId="522615493" sldId="26435"/>
            <ac:spMk id="9" creationId="{D415ECF7-FB70-4A54-A7E2-D59BC1B6D603}"/>
          </ac:spMkLst>
        </pc:spChg>
      </pc:sldChg>
      <pc:sldChg chg="modSp del">
        <pc:chgData name="Amanpreet Mahey" userId="99454ceb-5a15-4029-bd9f-5943917b0586" providerId="ADAL" clId="{03BC4A6B-EB27-40F2-A6F2-E6175AA90BE8}" dt="2022-11-25T11:13:55.243" v="638" actId="2696"/>
        <pc:sldMkLst>
          <pc:docMk/>
          <pc:sldMk cId="1568008967" sldId="26436"/>
        </pc:sldMkLst>
        <pc:spChg chg="mod">
          <ac:chgData name="Amanpreet Mahey" userId="99454ceb-5a15-4029-bd9f-5943917b0586" providerId="ADAL" clId="{03BC4A6B-EB27-40F2-A6F2-E6175AA90BE8}" dt="2022-11-25T11:13:41.648" v="635"/>
          <ac:spMkLst>
            <pc:docMk/>
            <pc:sldMk cId="1568008967" sldId="26436"/>
            <ac:spMk id="32" creationId="{00000000-0000-0000-0000-000000000000}"/>
          </ac:spMkLst>
        </pc:spChg>
      </pc:sldChg>
      <pc:sldChg chg="modSp modNotesTx">
        <pc:chgData name="Amanpreet Mahey" userId="99454ceb-5a15-4029-bd9f-5943917b0586" providerId="ADAL" clId="{03BC4A6B-EB27-40F2-A6F2-E6175AA90BE8}" dt="2022-11-25T11:23:05.561" v="724" actId="20577"/>
        <pc:sldMkLst>
          <pc:docMk/>
          <pc:sldMk cId="1703907335" sldId="26437"/>
        </pc:sldMkLst>
        <pc:spChg chg="mod">
          <ac:chgData name="Amanpreet Mahey" userId="99454ceb-5a15-4029-bd9f-5943917b0586" providerId="ADAL" clId="{03BC4A6B-EB27-40F2-A6F2-E6175AA90BE8}" dt="2022-11-25T11:22:20.585" v="715" actId="790"/>
          <ac:spMkLst>
            <pc:docMk/>
            <pc:sldMk cId="1703907335" sldId="26437"/>
            <ac:spMk id="6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3:00.824" v="722" actId="20577"/>
          <ac:spMkLst>
            <pc:docMk/>
            <pc:sldMk cId="1703907335" sldId="26437"/>
            <ac:spMk id="9" creationId="{D415ECF7-FB70-4A54-A7E2-D59BC1B6D603}"/>
          </ac:spMkLst>
        </pc:spChg>
      </pc:sldChg>
      <pc:sldChg chg="delSp modSp modNotesTx">
        <pc:chgData name="Amanpreet Mahey" userId="99454ceb-5a15-4029-bd9f-5943917b0586" providerId="ADAL" clId="{03BC4A6B-EB27-40F2-A6F2-E6175AA90BE8}" dt="2022-11-25T11:23:43.090" v="732" actId="20577"/>
        <pc:sldMkLst>
          <pc:docMk/>
          <pc:sldMk cId="3642775028" sldId="26438"/>
        </pc:sldMkLst>
        <pc:spChg chg="mod">
          <ac:chgData name="Amanpreet Mahey" userId="99454ceb-5a15-4029-bd9f-5943917b0586" providerId="ADAL" clId="{03BC4A6B-EB27-40F2-A6F2-E6175AA90BE8}" dt="2022-11-25T11:22:15.641" v="714" actId="790"/>
          <ac:spMkLst>
            <pc:docMk/>
            <pc:sldMk cId="3642775028" sldId="26438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3:11.564" v="726" actId="20577"/>
          <ac:spMkLst>
            <pc:docMk/>
            <pc:sldMk cId="3642775028" sldId="26438"/>
            <ac:spMk id="32" creationId="{00000000-0000-0000-0000-000000000000}"/>
          </ac:spMkLst>
        </pc:spChg>
        <pc:spChg chg="mod topLvl">
          <ac:chgData name="Amanpreet Mahey" userId="99454ceb-5a15-4029-bd9f-5943917b0586" providerId="ADAL" clId="{03BC4A6B-EB27-40F2-A6F2-E6175AA90BE8}" dt="2022-11-25T11:23:16.457" v="728" actId="20577"/>
          <ac:spMkLst>
            <pc:docMk/>
            <pc:sldMk cId="3642775028" sldId="26438"/>
            <ac:spMk id="33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2:15.641" v="714" actId="790"/>
          <ac:spMkLst>
            <pc:docMk/>
            <pc:sldMk cId="3642775028" sldId="26438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2:15.641" v="714" actId="790"/>
          <ac:spMkLst>
            <pc:docMk/>
            <pc:sldMk cId="3642775028" sldId="26438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22:15.641" v="714" actId="790"/>
          <ac:spMkLst>
            <pc:docMk/>
            <pc:sldMk cId="3642775028" sldId="26438"/>
            <ac:spMk id="48" creationId="{6F32FA10-0382-4332-BECA-3490AAA64FFD}"/>
          </ac:spMkLst>
        </pc:spChg>
        <pc:grpChg chg="del mod">
          <ac:chgData name="Amanpreet Mahey" userId="99454ceb-5a15-4029-bd9f-5943917b0586" providerId="ADAL" clId="{03BC4A6B-EB27-40F2-A6F2-E6175AA90BE8}" dt="2022-11-25T11:18:49.949" v="684" actId="478"/>
          <ac:grpSpMkLst>
            <pc:docMk/>
            <pc:sldMk cId="3642775028" sldId="26438"/>
            <ac:grpSpMk id="3" creationId="{23B05AE2-7B55-4D9D-BF5F-0736D2CBAE9F}"/>
          </ac:grpSpMkLst>
        </pc:grpChg>
        <pc:picChg chg="del topLvl">
          <ac:chgData name="Amanpreet Mahey" userId="99454ceb-5a15-4029-bd9f-5943917b0586" providerId="ADAL" clId="{03BC4A6B-EB27-40F2-A6F2-E6175AA90BE8}" dt="2022-11-25T11:18:49.949" v="684" actId="478"/>
          <ac:picMkLst>
            <pc:docMk/>
            <pc:sldMk cId="3642775028" sldId="26438"/>
            <ac:picMk id="2" creationId="{1146F95B-EEFE-4819-A2A8-4526DDAC9B2A}"/>
          </ac:picMkLst>
        </pc:picChg>
      </pc:sldChg>
      <pc:sldChg chg="modSp">
        <pc:chgData name="Amanpreet Mahey" userId="99454ceb-5a15-4029-bd9f-5943917b0586" providerId="ADAL" clId="{03BC4A6B-EB27-40F2-A6F2-E6175AA90BE8}" dt="2022-11-25T11:22:06.700" v="712" actId="790"/>
        <pc:sldMkLst>
          <pc:docMk/>
          <pc:sldMk cId="3474099915" sldId="26439"/>
        </pc:sldMkLst>
        <pc:spChg chg="mod">
          <ac:chgData name="Amanpreet Mahey" userId="99454ceb-5a15-4029-bd9f-5943917b0586" providerId="ADAL" clId="{03BC4A6B-EB27-40F2-A6F2-E6175AA90BE8}" dt="2022-11-25T11:22:06.700" v="712" actId="790"/>
          <ac:spMkLst>
            <pc:docMk/>
            <pc:sldMk cId="3474099915" sldId="26439"/>
            <ac:spMk id="6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2:06.700" v="712" actId="790"/>
          <ac:spMkLst>
            <pc:docMk/>
            <pc:sldMk cId="3474099915" sldId="26439"/>
            <ac:spMk id="9" creationId="{D415ECF7-FB70-4A54-A7E2-D59BC1B6D603}"/>
          </ac:spMkLst>
        </pc:spChg>
      </pc:sldChg>
      <pc:sldChg chg="addSp delSp modSp">
        <pc:chgData name="Amanpreet Mahey" userId="99454ceb-5a15-4029-bd9f-5943917b0586" providerId="ADAL" clId="{03BC4A6B-EB27-40F2-A6F2-E6175AA90BE8}" dt="2022-11-25T11:24:03.043" v="733"/>
        <pc:sldMkLst>
          <pc:docMk/>
          <pc:sldMk cId="2277771368" sldId="26440"/>
        </pc:sldMkLst>
        <pc:spChg chg="add mod">
          <ac:chgData name="Amanpreet Mahey" userId="99454ceb-5a15-4029-bd9f-5943917b0586" providerId="ADAL" clId="{03BC4A6B-EB27-40F2-A6F2-E6175AA90BE8}" dt="2022-11-25T11:24:03.043" v="733"/>
          <ac:spMkLst>
            <pc:docMk/>
            <pc:sldMk cId="2277771368" sldId="26440"/>
            <ac:spMk id="10" creationId="{68BEDC5F-D19E-4A19-B582-B61C8B4090BA}"/>
          </ac:spMkLst>
        </pc:spChg>
        <pc:spChg chg="mod">
          <ac:chgData name="Amanpreet Mahey" userId="99454ceb-5a15-4029-bd9f-5943917b0586" providerId="ADAL" clId="{03BC4A6B-EB27-40F2-A6F2-E6175AA90BE8}" dt="2022-11-25T11:22:02.282" v="711" actId="790"/>
          <ac:spMkLst>
            <pc:docMk/>
            <pc:sldMk cId="2277771368" sldId="26440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2:02.282" v="711" actId="790"/>
          <ac:spMkLst>
            <pc:docMk/>
            <pc:sldMk cId="2277771368" sldId="26440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2:02.282" v="711" actId="790"/>
          <ac:spMkLst>
            <pc:docMk/>
            <pc:sldMk cId="2277771368" sldId="26440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2:02.282" v="711" actId="790"/>
          <ac:spMkLst>
            <pc:docMk/>
            <pc:sldMk cId="2277771368" sldId="26440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22:02.282" v="711" actId="790"/>
          <ac:spMkLst>
            <pc:docMk/>
            <pc:sldMk cId="2277771368" sldId="26440"/>
            <ac:spMk id="48" creationId="{6F32FA10-0382-4332-BECA-3490AAA64FFD}"/>
          </ac:spMkLst>
        </pc:spChg>
        <pc:picChg chg="del">
          <ac:chgData name="Amanpreet Mahey" userId="99454ceb-5a15-4029-bd9f-5943917b0586" providerId="ADAL" clId="{03BC4A6B-EB27-40F2-A6F2-E6175AA90BE8}" dt="2022-11-25T11:20:51.597" v="698" actId="478"/>
          <ac:picMkLst>
            <pc:docMk/>
            <pc:sldMk cId="2277771368" sldId="26440"/>
            <ac:picMk id="12" creationId="{A566308A-C001-43C1-B3E6-C53EC5CB452C}"/>
          </ac:picMkLst>
        </pc:picChg>
      </pc:sldChg>
      <pc:sldChg chg="delSp modSp add">
        <pc:chgData name="Amanpreet Mahey" userId="99454ceb-5a15-4029-bd9f-5943917b0586" providerId="ADAL" clId="{03BC4A6B-EB27-40F2-A6F2-E6175AA90BE8}" dt="2022-11-25T10:11:26.979" v="110" actId="478"/>
        <pc:sldMkLst>
          <pc:docMk/>
          <pc:sldMk cId="3539075800" sldId="26441"/>
        </pc:sldMkLst>
        <pc:spChg chg="mod">
          <ac:chgData name="Amanpreet Mahey" userId="99454ceb-5a15-4029-bd9f-5943917b0586" providerId="ADAL" clId="{03BC4A6B-EB27-40F2-A6F2-E6175AA90BE8}" dt="2022-11-25T10:09:42.215" v="109"/>
          <ac:spMkLst>
            <pc:docMk/>
            <pc:sldMk cId="3539075800" sldId="26441"/>
            <ac:spMk id="2" creationId="{00000000-0000-0000-0000-000000000000}"/>
          </ac:spMkLst>
        </pc:spChg>
        <pc:spChg chg="del">
          <ac:chgData name="Amanpreet Mahey" userId="99454ceb-5a15-4029-bd9f-5943917b0586" providerId="ADAL" clId="{03BC4A6B-EB27-40F2-A6F2-E6175AA90BE8}" dt="2022-11-25T10:11:26.979" v="110" actId="478"/>
          <ac:spMkLst>
            <pc:docMk/>
            <pc:sldMk cId="3539075800" sldId="26441"/>
            <ac:spMk id="20" creationId="{28740858-7510-4C37-BD9A-647372ED576D}"/>
          </ac:spMkLst>
        </pc:spChg>
        <pc:spChg chg="del">
          <ac:chgData name="Amanpreet Mahey" userId="99454ceb-5a15-4029-bd9f-5943917b0586" providerId="ADAL" clId="{03BC4A6B-EB27-40F2-A6F2-E6175AA90BE8}" dt="2022-11-25T10:11:26.979" v="110" actId="478"/>
          <ac:spMkLst>
            <pc:docMk/>
            <pc:sldMk cId="3539075800" sldId="26441"/>
            <ac:spMk id="21" creationId="{39DE1B11-1DDF-4E2B-B15B-F7A11CAFBB41}"/>
          </ac:spMkLst>
        </pc:spChg>
        <pc:spChg chg="del">
          <ac:chgData name="Amanpreet Mahey" userId="99454ceb-5a15-4029-bd9f-5943917b0586" providerId="ADAL" clId="{03BC4A6B-EB27-40F2-A6F2-E6175AA90BE8}" dt="2022-11-25T10:11:26.979" v="110" actId="478"/>
          <ac:spMkLst>
            <pc:docMk/>
            <pc:sldMk cId="3539075800" sldId="26441"/>
            <ac:spMk id="22" creationId="{AB98EE17-9193-4F85-B651-91794F8D1CDF}"/>
          </ac:spMkLst>
        </pc:spChg>
        <pc:spChg chg="del">
          <ac:chgData name="Amanpreet Mahey" userId="99454ceb-5a15-4029-bd9f-5943917b0586" providerId="ADAL" clId="{03BC4A6B-EB27-40F2-A6F2-E6175AA90BE8}" dt="2022-11-25T10:11:26.979" v="110" actId="478"/>
          <ac:spMkLst>
            <pc:docMk/>
            <pc:sldMk cId="3539075800" sldId="26441"/>
            <ac:spMk id="24" creationId="{72AA3BB4-D302-4DAD-8AD2-FED6E9CECEB8}"/>
          </ac:spMkLst>
        </pc:spChg>
        <pc:spChg chg="del">
          <ac:chgData name="Amanpreet Mahey" userId="99454ceb-5a15-4029-bd9f-5943917b0586" providerId="ADAL" clId="{03BC4A6B-EB27-40F2-A6F2-E6175AA90BE8}" dt="2022-11-25T10:11:26.979" v="110" actId="478"/>
          <ac:spMkLst>
            <pc:docMk/>
            <pc:sldMk cId="3539075800" sldId="26441"/>
            <ac:spMk id="25" creationId="{F3080A84-C7BE-4AAC-810A-DBFDC053AA26}"/>
          </ac:spMkLst>
        </pc:spChg>
        <pc:spChg chg="mod">
          <ac:chgData name="Amanpreet Mahey" userId="99454ceb-5a15-4029-bd9f-5943917b0586" providerId="ADAL" clId="{03BC4A6B-EB27-40F2-A6F2-E6175AA90BE8}" dt="2022-11-25T10:09:18.933" v="102" actId="20577"/>
          <ac:spMkLst>
            <pc:docMk/>
            <pc:sldMk cId="3539075800" sldId="26441"/>
            <ac:spMk id="26" creationId="{5AB2D3A9-6F4D-344C-9378-75484DCB9681}"/>
          </ac:spMkLst>
        </pc:spChg>
        <pc:spChg chg="mod">
          <ac:chgData name="Amanpreet Mahey" userId="99454ceb-5a15-4029-bd9f-5943917b0586" providerId="ADAL" clId="{03BC4A6B-EB27-40F2-A6F2-E6175AA90BE8}" dt="2022-11-25T10:09:22.571" v="107" actId="20577"/>
          <ac:spMkLst>
            <pc:docMk/>
            <pc:sldMk cId="3539075800" sldId="26441"/>
            <ac:spMk id="27" creationId="{0B9D3BC8-4C2E-D642-88E4-84578137B50B}"/>
          </ac:spMkLst>
        </pc:spChg>
        <pc:spChg chg="del">
          <ac:chgData name="Amanpreet Mahey" userId="99454ceb-5a15-4029-bd9f-5943917b0586" providerId="ADAL" clId="{03BC4A6B-EB27-40F2-A6F2-E6175AA90BE8}" dt="2022-11-25T10:11:26.979" v="110" actId="478"/>
          <ac:spMkLst>
            <pc:docMk/>
            <pc:sldMk cId="3539075800" sldId="26441"/>
            <ac:spMk id="28" creationId="{1F076D6E-3CB7-EA4F-ABFD-595DE2B0EE21}"/>
          </ac:spMkLst>
        </pc:spChg>
        <pc:spChg chg="del">
          <ac:chgData name="Amanpreet Mahey" userId="99454ceb-5a15-4029-bd9f-5943917b0586" providerId="ADAL" clId="{03BC4A6B-EB27-40F2-A6F2-E6175AA90BE8}" dt="2022-11-25T10:11:26.979" v="110" actId="478"/>
          <ac:spMkLst>
            <pc:docMk/>
            <pc:sldMk cId="3539075800" sldId="26441"/>
            <ac:spMk id="31" creationId="{6EF509C5-6228-4F39-ACFE-CE0A2B8AD457}"/>
          </ac:spMkLst>
        </pc:spChg>
        <pc:spChg chg="del">
          <ac:chgData name="Amanpreet Mahey" userId="99454ceb-5a15-4029-bd9f-5943917b0586" providerId="ADAL" clId="{03BC4A6B-EB27-40F2-A6F2-E6175AA90BE8}" dt="2022-11-25T10:11:26.979" v="110" actId="478"/>
          <ac:spMkLst>
            <pc:docMk/>
            <pc:sldMk cId="3539075800" sldId="26441"/>
            <ac:spMk id="33" creationId="{2454F0E4-D6B4-AA48-8BA5-62A6EA619989}"/>
          </ac:spMkLst>
        </pc:spChg>
        <pc:spChg chg="mod">
          <ac:chgData name="Amanpreet Mahey" userId="99454ceb-5a15-4029-bd9f-5943917b0586" providerId="ADAL" clId="{03BC4A6B-EB27-40F2-A6F2-E6175AA90BE8}" dt="2022-11-25T10:09:31.315" v="108"/>
          <ac:spMkLst>
            <pc:docMk/>
            <pc:sldMk cId="3539075800" sldId="26441"/>
            <ac:spMk id="34" creationId="{43A67BBC-AC66-0343-BD39-82BB808757E4}"/>
          </ac:spMkLst>
        </pc:spChg>
        <pc:spChg chg="del">
          <ac:chgData name="Amanpreet Mahey" userId="99454ceb-5a15-4029-bd9f-5943917b0586" providerId="ADAL" clId="{03BC4A6B-EB27-40F2-A6F2-E6175AA90BE8}" dt="2022-11-25T10:11:26.979" v="110" actId="478"/>
          <ac:spMkLst>
            <pc:docMk/>
            <pc:sldMk cId="3539075800" sldId="26441"/>
            <ac:spMk id="35" creationId="{43A67BBC-AC66-0343-BD39-82BB808757E4}"/>
          </ac:spMkLst>
        </pc:spChg>
        <pc:spChg chg="del">
          <ac:chgData name="Amanpreet Mahey" userId="99454ceb-5a15-4029-bd9f-5943917b0586" providerId="ADAL" clId="{03BC4A6B-EB27-40F2-A6F2-E6175AA90BE8}" dt="2022-11-25T10:11:26.979" v="110" actId="478"/>
          <ac:spMkLst>
            <pc:docMk/>
            <pc:sldMk cId="3539075800" sldId="26441"/>
            <ac:spMk id="38" creationId="{CCACE028-6019-4DA2-8221-B923D1A58D06}"/>
          </ac:spMkLst>
        </pc:spChg>
        <pc:spChg chg="del">
          <ac:chgData name="Amanpreet Mahey" userId="99454ceb-5a15-4029-bd9f-5943917b0586" providerId="ADAL" clId="{03BC4A6B-EB27-40F2-A6F2-E6175AA90BE8}" dt="2022-11-25T10:11:26.979" v="110" actId="478"/>
          <ac:spMkLst>
            <pc:docMk/>
            <pc:sldMk cId="3539075800" sldId="26441"/>
            <ac:spMk id="39" creationId="{5D5943C1-2D2E-4444-B5D0-EC8880A5D4BC}"/>
          </ac:spMkLst>
        </pc:spChg>
        <pc:spChg chg="del">
          <ac:chgData name="Amanpreet Mahey" userId="99454ceb-5a15-4029-bd9f-5943917b0586" providerId="ADAL" clId="{03BC4A6B-EB27-40F2-A6F2-E6175AA90BE8}" dt="2022-11-25T10:11:26.979" v="110" actId="478"/>
          <ac:spMkLst>
            <pc:docMk/>
            <pc:sldMk cId="3539075800" sldId="26441"/>
            <ac:spMk id="40" creationId="{D49EA750-AF5F-4452-BC18-A4F67002356D}"/>
          </ac:spMkLst>
        </pc:spChg>
        <pc:grpChg chg="mod">
          <ac:chgData name="Amanpreet Mahey" userId="99454ceb-5a15-4029-bd9f-5943917b0586" providerId="ADAL" clId="{03BC4A6B-EB27-40F2-A6F2-E6175AA90BE8}" dt="2022-11-25T10:09:42.215" v="109"/>
          <ac:grpSpMkLst>
            <pc:docMk/>
            <pc:sldMk cId="3539075800" sldId="26441"/>
            <ac:grpSpMk id="3" creationId="{08C9D49C-043B-7CE5-6091-12A16FDBD3A4}"/>
          </ac:grpSpMkLst>
        </pc:grpChg>
      </pc:sldChg>
      <pc:sldChg chg="modSp add">
        <pc:chgData name="Amanpreet Mahey" userId="99454ceb-5a15-4029-bd9f-5943917b0586" providerId="ADAL" clId="{03BC4A6B-EB27-40F2-A6F2-E6175AA90BE8}" dt="2022-11-25T10:17:51.073" v="141"/>
        <pc:sldMkLst>
          <pc:docMk/>
          <pc:sldMk cId="3424851426" sldId="26442"/>
        </pc:sldMkLst>
        <pc:spChg chg="mod">
          <ac:chgData name="Amanpreet Mahey" userId="99454ceb-5a15-4029-bd9f-5943917b0586" providerId="ADAL" clId="{03BC4A6B-EB27-40F2-A6F2-E6175AA90BE8}" dt="2022-11-25T10:17:51.073" v="141"/>
          <ac:spMkLst>
            <pc:docMk/>
            <pc:sldMk cId="3424851426" sldId="26442"/>
            <ac:spMk id="11" creationId="{F24F230B-2FD0-48FC-9BB5-49861D1B8804}"/>
          </ac:spMkLst>
        </pc:spChg>
        <pc:spChg chg="mod">
          <ac:chgData name="Amanpreet Mahey" userId="99454ceb-5a15-4029-bd9f-5943917b0586" providerId="ADAL" clId="{03BC4A6B-EB27-40F2-A6F2-E6175AA90BE8}" dt="2022-11-25T10:17:37.809" v="140" actId="20577"/>
          <ac:spMkLst>
            <pc:docMk/>
            <pc:sldMk cId="3424851426" sldId="26442"/>
            <ac:spMk id="32" creationId="{00000000-0000-0000-0000-000000000000}"/>
          </ac:spMkLst>
        </pc:spChg>
      </pc:sldChg>
      <pc:sldChg chg="modSp add modNotesTx">
        <pc:chgData name="Amanpreet Mahey" userId="99454ceb-5a15-4029-bd9f-5943917b0586" providerId="ADAL" clId="{03BC4A6B-EB27-40F2-A6F2-E6175AA90BE8}" dt="2022-11-25T10:19:29.293" v="148" actId="20577"/>
        <pc:sldMkLst>
          <pc:docMk/>
          <pc:sldMk cId="3865187750" sldId="26443"/>
        </pc:sldMkLst>
        <pc:spChg chg="mod">
          <ac:chgData name="Amanpreet Mahey" userId="99454ceb-5a15-4029-bd9f-5943917b0586" providerId="ADAL" clId="{03BC4A6B-EB27-40F2-A6F2-E6175AA90BE8}" dt="2022-11-25T10:19:20.530" v="147"/>
          <ac:spMkLst>
            <pc:docMk/>
            <pc:sldMk cId="3865187750" sldId="26443"/>
            <ac:spMk id="11" creationId="{F24F230B-2FD0-48FC-9BB5-49861D1B8804}"/>
          </ac:spMkLst>
        </pc:spChg>
        <pc:spChg chg="mod">
          <ac:chgData name="Amanpreet Mahey" userId="99454ceb-5a15-4029-bd9f-5943917b0586" providerId="ADAL" clId="{03BC4A6B-EB27-40F2-A6F2-E6175AA90BE8}" dt="2022-11-25T10:19:09.415" v="146" actId="14100"/>
          <ac:spMkLst>
            <pc:docMk/>
            <pc:sldMk cId="3865187750" sldId="26443"/>
            <ac:spMk id="32" creationId="{00000000-0000-0000-0000-000000000000}"/>
          </ac:spMkLst>
        </pc:spChg>
      </pc:sldChg>
      <pc:sldChg chg="modSp add modNotesTx">
        <pc:chgData name="Amanpreet Mahey" userId="99454ceb-5a15-4029-bd9f-5943917b0586" providerId="ADAL" clId="{03BC4A6B-EB27-40F2-A6F2-E6175AA90BE8}" dt="2022-11-25T10:24:05.671" v="202" actId="20577"/>
        <pc:sldMkLst>
          <pc:docMk/>
          <pc:sldMk cId="3076149616" sldId="26444"/>
        </pc:sldMkLst>
        <pc:spChg chg="mod">
          <ac:chgData name="Amanpreet Mahey" userId="99454ceb-5a15-4029-bd9f-5943917b0586" providerId="ADAL" clId="{03BC4A6B-EB27-40F2-A6F2-E6175AA90BE8}" dt="2022-11-25T10:24:03.809" v="200" actId="790"/>
          <ac:spMkLst>
            <pc:docMk/>
            <pc:sldMk cId="3076149616" sldId="26444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24:05.671" v="202" actId="20577"/>
          <ac:spMkLst>
            <pc:docMk/>
            <pc:sldMk cId="3076149616" sldId="26444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24:03.809" v="200" actId="790"/>
          <ac:spMkLst>
            <pc:docMk/>
            <pc:sldMk cId="3076149616" sldId="26444"/>
            <ac:spMk id="33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24:03.809" v="200" actId="790"/>
          <ac:spMkLst>
            <pc:docMk/>
            <pc:sldMk cId="3076149616" sldId="26444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24:03.809" v="200" actId="790"/>
          <ac:spMkLst>
            <pc:docMk/>
            <pc:sldMk cId="3076149616" sldId="26444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0:24:03.809" v="200" actId="790"/>
          <ac:spMkLst>
            <pc:docMk/>
            <pc:sldMk cId="3076149616" sldId="26444"/>
            <ac:spMk id="48" creationId="{6F32FA10-0382-4332-BECA-3490AAA64FFD}"/>
          </ac:spMkLst>
        </pc:spChg>
      </pc:sldChg>
      <pc:sldChg chg="addSp delSp modSp add">
        <pc:chgData name="Amanpreet Mahey" userId="99454ceb-5a15-4029-bd9f-5943917b0586" providerId="ADAL" clId="{03BC4A6B-EB27-40F2-A6F2-E6175AA90BE8}" dt="2022-11-25T10:25:33.056" v="220" actId="1076"/>
        <pc:sldMkLst>
          <pc:docMk/>
          <pc:sldMk cId="188032124" sldId="26445"/>
        </pc:sldMkLst>
        <pc:spChg chg="mod">
          <ac:chgData name="Amanpreet Mahey" userId="99454ceb-5a15-4029-bd9f-5943917b0586" providerId="ADAL" clId="{03BC4A6B-EB27-40F2-A6F2-E6175AA90BE8}" dt="2022-11-25T10:24:46.767" v="209"/>
          <ac:spMkLst>
            <pc:docMk/>
            <pc:sldMk cId="188032124" sldId="26445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25:13.291" v="215" actId="20577"/>
          <ac:spMkLst>
            <pc:docMk/>
            <pc:sldMk cId="188032124" sldId="26445"/>
            <ac:spMk id="33" creationId="{00000000-0000-0000-0000-000000000000}"/>
          </ac:spMkLst>
        </pc:spChg>
        <pc:picChg chg="del">
          <ac:chgData name="Amanpreet Mahey" userId="99454ceb-5a15-4029-bd9f-5943917b0586" providerId="ADAL" clId="{03BC4A6B-EB27-40F2-A6F2-E6175AA90BE8}" dt="2022-11-25T10:25:27.299" v="216" actId="478"/>
          <ac:picMkLst>
            <pc:docMk/>
            <pc:sldMk cId="188032124" sldId="26445"/>
            <ac:picMk id="2" creationId="{531718AB-9051-418C-96F7-21250513BACC}"/>
          </ac:picMkLst>
        </pc:picChg>
        <pc:picChg chg="add mod">
          <ac:chgData name="Amanpreet Mahey" userId="99454ceb-5a15-4029-bd9f-5943917b0586" providerId="ADAL" clId="{03BC4A6B-EB27-40F2-A6F2-E6175AA90BE8}" dt="2022-11-25T10:25:33.056" v="220" actId="1076"/>
          <ac:picMkLst>
            <pc:docMk/>
            <pc:sldMk cId="188032124" sldId="26445"/>
            <ac:picMk id="3" creationId="{53003188-DA0E-463B-8B6E-3DDBAC10D2CC}"/>
          </ac:picMkLst>
        </pc:picChg>
      </pc:sldChg>
      <pc:sldChg chg="delSp modSp add modNotesTx">
        <pc:chgData name="Amanpreet Mahey" userId="99454ceb-5a15-4029-bd9f-5943917b0586" providerId="ADAL" clId="{03BC4A6B-EB27-40F2-A6F2-E6175AA90BE8}" dt="2022-11-25T10:29:39.349" v="278" actId="790"/>
        <pc:sldMkLst>
          <pc:docMk/>
          <pc:sldMk cId="1326526382" sldId="26446"/>
        </pc:sldMkLst>
        <pc:spChg chg="mod">
          <ac:chgData name="Amanpreet Mahey" userId="99454ceb-5a15-4029-bd9f-5943917b0586" providerId="ADAL" clId="{03BC4A6B-EB27-40F2-A6F2-E6175AA90BE8}" dt="2022-11-25T10:29:39.349" v="278" actId="790"/>
          <ac:spMkLst>
            <pc:docMk/>
            <pc:sldMk cId="1326526382" sldId="26446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29:39.349" v="278" actId="790"/>
          <ac:spMkLst>
            <pc:docMk/>
            <pc:sldMk cId="1326526382" sldId="26446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29:39.349" v="278" actId="790"/>
          <ac:spMkLst>
            <pc:docMk/>
            <pc:sldMk cId="1326526382" sldId="26446"/>
            <ac:spMk id="33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29:39.349" v="278" actId="790"/>
          <ac:spMkLst>
            <pc:docMk/>
            <pc:sldMk cId="1326526382" sldId="26446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29:39.349" v="278" actId="790"/>
          <ac:spMkLst>
            <pc:docMk/>
            <pc:sldMk cId="1326526382" sldId="26446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0:29:39.349" v="278" actId="790"/>
          <ac:spMkLst>
            <pc:docMk/>
            <pc:sldMk cId="1326526382" sldId="26446"/>
            <ac:spMk id="48" creationId="{6F32FA10-0382-4332-BECA-3490AAA64FFD}"/>
          </ac:spMkLst>
        </pc:spChg>
        <pc:picChg chg="del">
          <ac:chgData name="Amanpreet Mahey" userId="99454ceb-5a15-4029-bd9f-5943917b0586" providerId="ADAL" clId="{03BC4A6B-EB27-40F2-A6F2-E6175AA90BE8}" dt="2022-11-25T10:25:43.856" v="222" actId="478"/>
          <ac:picMkLst>
            <pc:docMk/>
            <pc:sldMk cId="1326526382" sldId="26446"/>
            <ac:picMk id="3" creationId="{53003188-DA0E-463B-8B6E-3DDBAC10D2CC}"/>
          </ac:picMkLst>
        </pc:picChg>
      </pc:sldChg>
      <pc:sldChg chg="modSp add">
        <pc:chgData name="Amanpreet Mahey" userId="99454ceb-5a15-4029-bd9f-5943917b0586" providerId="ADAL" clId="{03BC4A6B-EB27-40F2-A6F2-E6175AA90BE8}" dt="2022-11-25T11:24:03.043" v="733"/>
        <pc:sldMkLst>
          <pc:docMk/>
          <pc:sldMk cId="985038244" sldId="26447"/>
        </pc:sldMkLst>
        <pc:spChg chg="mod">
          <ac:chgData name="Amanpreet Mahey" userId="99454ceb-5a15-4029-bd9f-5943917b0586" providerId="ADAL" clId="{03BC4A6B-EB27-40F2-A6F2-E6175AA90BE8}" dt="2022-11-25T11:24:03.043" v="733"/>
          <ac:spMkLst>
            <pc:docMk/>
            <pc:sldMk cId="985038244" sldId="26447"/>
            <ac:spMk id="10" creationId="{F4F99A1F-DC80-487D-A999-C1A466D15F29}"/>
          </ac:spMkLst>
        </pc:spChg>
        <pc:spChg chg="mod">
          <ac:chgData name="Amanpreet Mahey" userId="99454ceb-5a15-4029-bd9f-5943917b0586" providerId="ADAL" clId="{03BC4A6B-EB27-40F2-A6F2-E6175AA90BE8}" dt="2022-11-25T10:29:23.920" v="275" actId="790"/>
          <ac:spMkLst>
            <pc:docMk/>
            <pc:sldMk cId="985038244" sldId="26447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29:23.920" v="275" actId="790"/>
          <ac:spMkLst>
            <pc:docMk/>
            <pc:sldMk cId="985038244" sldId="26447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29:23.920" v="275" actId="790"/>
          <ac:spMkLst>
            <pc:docMk/>
            <pc:sldMk cId="985038244" sldId="26447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29:23.920" v="275" actId="790"/>
          <ac:spMkLst>
            <pc:docMk/>
            <pc:sldMk cId="985038244" sldId="26447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0:29:23.920" v="275" actId="790"/>
          <ac:spMkLst>
            <pc:docMk/>
            <pc:sldMk cId="985038244" sldId="26447"/>
            <ac:spMk id="48" creationId="{6F32FA10-0382-4332-BECA-3490AAA64FFD}"/>
          </ac:spMkLst>
        </pc:spChg>
      </pc:sldChg>
      <pc:sldChg chg="modSp add">
        <pc:chgData name="Amanpreet Mahey" userId="99454ceb-5a15-4029-bd9f-5943917b0586" providerId="ADAL" clId="{03BC4A6B-EB27-40F2-A6F2-E6175AA90BE8}" dt="2022-11-25T11:24:03.043" v="733"/>
        <pc:sldMkLst>
          <pc:docMk/>
          <pc:sldMk cId="2716348125" sldId="26448"/>
        </pc:sldMkLst>
        <pc:spChg chg="mod">
          <ac:chgData name="Amanpreet Mahey" userId="99454ceb-5a15-4029-bd9f-5943917b0586" providerId="ADAL" clId="{03BC4A6B-EB27-40F2-A6F2-E6175AA90BE8}" dt="2022-11-25T11:24:03.043" v="733"/>
          <ac:spMkLst>
            <pc:docMk/>
            <pc:sldMk cId="2716348125" sldId="26448"/>
            <ac:spMk id="10" creationId="{F4F99A1F-DC80-487D-A999-C1A466D15F29}"/>
          </ac:spMkLst>
        </pc:spChg>
        <pc:spChg chg="mod">
          <ac:chgData name="Amanpreet Mahey" userId="99454ceb-5a15-4029-bd9f-5943917b0586" providerId="ADAL" clId="{03BC4A6B-EB27-40F2-A6F2-E6175AA90BE8}" dt="2022-11-25T10:29:19.271" v="274" actId="790"/>
          <ac:spMkLst>
            <pc:docMk/>
            <pc:sldMk cId="2716348125" sldId="26448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29:19.271" v="274" actId="790"/>
          <ac:spMkLst>
            <pc:docMk/>
            <pc:sldMk cId="2716348125" sldId="26448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29:19.271" v="274" actId="790"/>
          <ac:spMkLst>
            <pc:docMk/>
            <pc:sldMk cId="2716348125" sldId="26448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0:29:19.271" v="274" actId="790"/>
          <ac:spMkLst>
            <pc:docMk/>
            <pc:sldMk cId="2716348125" sldId="26448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0:29:19.271" v="274" actId="790"/>
          <ac:spMkLst>
            <pc:docMk/>
            <pc:sldMk cId="2716348125" sldId="26448"/>
            <ac:spMk id="48" creationId="{6F32FA10-0382-4332-BECA-3490AAA64FFD}"/>
          </ac:spMkLst>
        </pc:spChg>
      </pc:sldChg>
      <pc:sldChg chg="addSp delSp modSp add modNotes">
        <pc:chgData name="Amanpreet Mahey" userId="99454ceb-5a15-4029-bd9f-5943917b0586" providerId="ADAL" clId="{03BC4A6B-EB27-40F2-A6F2-E6175AA90BE8}" dt="2022-11-25T11:24:03.043" v="733"/>
        <pc:sldMkLst>
          <pc:docMk/>
          <pc:sldMk cId="3801629765" sldId="26449"/>
        </pc:sldMkLst>
        <pc:spChg chg="add mod">
          <ac:chgData name="Amanpreet Mahey" userId="99454ceb-5a15-4029-bd9f-5943917b0586" providerId="ADAL" clId="{03BC4A6B-EB27-40F2-A6F2-E6175AA90BE8}" dt="2022-11-25T11:10:12.064" v="597" actId="790"/>
          <ac:spMkLst>
            <pc:docMk/>
            <pc:sldMk cId="3801629765" sldId="26449"/>
            <ac:spMk id="11" creationId="{70D9F7CA-3DAD-4B63-AE4E-13EC383BAACA}"/>
          </ac:spMkLst>
        </pc:spChg>
        <pc:spChg chg="mod">
          <ac:chgData name="Amanpreet Mahey" userId="99454ceb-5a15-4029-bd9f-5943917b0586" providerId="ADAL" clId="{03BC4A6B-EB27-40F2-A6F2-E6175AA90BE8}" dt="2022-11-25T11:10:12.064" v="597" actId="790"/>
          <ac:spMkLst>
            <pc:docMk/>
            <pc:sldMk cId="3801629765" sldId="26449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10:12.064" v="597" actId="790"/>
          <ac:spMkLst>
            <pc:docMk/>
            <pc:sldMk cId="3801629765" sldId="26449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10:12.064" v="597" actId="790"/>
          <ac:spMkLst>
            <pc:docMk/>
            <pc:sldMk cId="3801629765" sldId="26449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10:12.064" v="597" actId="790"/>
          <ac:spMkLst>
            <pc:docMk/>
            <pc:sldMk cId="3801629765" sldId="26449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10:12.064" v="597" actId="790"/>
          <ac:spMkLst>
            <pc:docMk/>
            <pc:sldMk cId="3801629765" sldId="26449"/>
            <ac:spMk id="48" creationId="{6F32FA10-0382-4332-BECA-3490AAA64FFD}"/>
          </ac:spMkLst>
        </pc:spChg>
        <pc:graphicFrameChg chg="del">
          <ac:chgData name="Amanpreet Mahey" userId="99454ceb-5a15-4029-bd9f-5943917b0586" providerId="ADAL" clId="{03BC4A6B-EB27-40F2-A6F2-E6175AA90BE8}" dt="2022-11-25T11:09:13.338" v="574" actId="478"/>
          <ac:graphicFrameMkLst>
            <pc:docMk/>
            <pc:sldMk cId="3801629765" sldId="26449"/>
            <ac:graphicFrameMk id="10" creationId="{B8B3F8D5-5C8C-4A91-A547-292E79FDA0F8}"/>
          </ac:graphicFrameMkLst>
        </pc:graphicFrameChg>
      </pc:sldChg>
      <pc:sldChg chg="modSp add del">
        <pc:chgData name="Amanpreet Mahey" userId="99454ceb-5a15-4029-bd9f-5943917b0586" providerId="ADAL" clId="{03BC4A6B-EB27-40F2-A6F2-E6175AA90BE8}" dt="2022-11-25T11:07:44.540" v="547" actId="2696"/>
        <pc:sldMkLst>
          <pc:docMk/>
          <pc:sldMk cId="4250840053" sldId="26449"/>
        </pc:sldMkLst>
        <pc:spChg chg="mod">
          <ac:chgData name="Amanpreet Mahey" userId="99454ceb-5a15-4029-bd9f-5943917b0586" providerId="ADAL" clId="{03BC4A6B-EB27-40F2-A6F2-E6175AA90BE8}" dt="2022-11-25T11:05:43.328" v="544" actId="20577"/>
          <ac:spMkLst>
            <pc:docMk/>
            <pc:sldMk cId="4250840053" sldId="26449"/>
            <ac:spMk id="32" creationId="{00000000-0000-0000-0000-000000000000}"/>
          </ac:spMkLst>
        </pc:spChg>
      </pc:sldChg>
      <pc:sldChg chg="modSp add modNotes">
        <pc:chgData name="Amanpreet Mahey" userId="99454ceb-5a15-4029-bd9f-5943917b0586" providerId="ADAL" clId="{03BC4A6B-EB27-40F2-A6F2-E6175AA90BE8}" dt="2022-11-25T11:24:03.043" v="733"/>
        <pc:sldMkLst>
          <pc:docMk/>
          <pc:sldMk cId="177081268" sldId="26450"/>
        </pc:sldMkLst>
        <pc:spChg chg="mod">
          <ac:chgData name="Amanpreet Mahey" userId="99454ceb-5a15-4029-bd9f-5943917b0586" providerId="ADAL" clId="{03BC4A6B-EB27-40F2-A6F2-E6175AA90BE8}" dt="2022-11-25T11:24:03.043" v="733"/>
          <ac:spMkLst>
            <pc:docMk/>
            <pc:sldMk cId="177081268" sldId="26450"/>
            <ac:spMk id="11" creationId="{70D9F7CA-3DAD-4B63-AE4E-13EC383BAACA}"/>
          </ac:spMkLst>
        </pc:spChg>
        <pc:spChg chg="mod">
          <ac:chgData name="Amanpreet Mahey" userId="99454ceb-5a15-4029-bd9f-5943917b0586" providerId="ADAL" clId="{03BC4A6B-EB27-40F2-A6F2-E6175AA90BE8}" dt="2022-11-25T11:12:35.246" v="626" actId="790"/>
          <ac:spMkLst>
            <pc:docMk/>
            <pc:sldMk cId="177081268" sldId="26450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12:35.246" v="626" actId="790"/>
          <ac:spMkLst>
            <pc:docMk/>
            <pc:sldMk cId="177081268" sldId="26450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12:35.246" v="626" actId="790"/>
          <ac:spMkLst>
            <pc:docMk/>
            <pc:sldMk cId="177081268" sldId="26450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12:35.246" v="626" actId="790"/>
          <ac:spMkLst>
            <pc:docMk/>
            <pc:sldMk cId="177081268" sldId="26450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12:35.246" v="626" actId="790"/>
          <ac:spMkLst>
            <pc:docMk/>
            <pc:sldMk cId="177081268" sldId="26450"/>
            <ac:spMk id="48" creationId="{6F32FA10-0382-4332-BECA-3490AAA64FFD}"/>
          </ac:spMkLst>
        </pc:spChg>
      </pc:sldChg>
      <pc:sldChg chg="modSp add modNotes">
        <pc:chgData name="Amanpreet Mahey" userId="99454ceb-5a15-4029-bd9f-5943917b0586" providerId="ADAL" clId="{03BC4A6B-EB27-40F2-A6F2-E6175AA90BE8}" dt="2022-11-25T11:24:03.043" v="733"/>
        <pc:sldMkLst>
          <pc:docMk/>
          <pc:sldMk cId="4235028489" sldId="26451"/>
        </pc:sldMkLst>
        <pc:spChg chg="mod">
          <ac:chgData name="Amanpreet Mahey" userId="99454ceb-5a15-4029-bd9f-5943917b0586" providerId="ADAL" clId="{03BC4A6B-EB27-40F2-A6F2-E6175AA90BE8}" dt="2022-11-25T11:11:54.639" v="622" actId="790"/>
          <ac:spMkLst>
            <pc:docMk/>
            <pc:sldMk cId="4235028489" sldId="26451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11:54.639" v="622" actId="790"/>
          <ac:spMkLst>
            <pc:docMk/>
            <pc:sldMk cId="4235028489" sldId="26451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4:03.043" v="733"/>
          <ac:spMkLst>
            <pc:docMk/>
            <pc:sldMk cId="4235028489" sldId="26451"/>
            <ac:spMk id="33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11:54.639" v="622" actId="790"/>
          <ac:spMkLst>
            <pc:docMk/>
            <pc:sldMk cId="4235028489" sldId="26451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11:54.639" v="622" actId="790"/>
          <ac:spMkLst>
            <pc:docMk/>
            <pc:sldMk cId="4235028489" sldId="26451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11:54.639" v="622" actId="790"/>
          <ac:spMkLst>
            <pc:docMk/>
            <pc:sldMk cId="4235028489" sldId="26451"/>
            <ac:spMk id="48" creationId="{6F32FA10-0382-4332-BECA-3490AAA64FFD}"/>
          </ac:spMkLst>
        </pc:spChg>
      </pc:sldChg>
      <pc:sldChg chg="modSp add modNotes modNotesTx">
        <pc:chgData name="Amanpreet Mahey" userId="99454ceb-5a15-4029-bd9f-5943917b0586" providerId="ADAL" clId="{03BC4A6B-EB27-40F2-A6F2-E6175AA90BE8}" dt="2022-11-25T11:24:03.043" v="733"/>
        <pc:sldMkLst>
          <pc:docMk/>
          <pc:sldMk cId="1839159102" sldId="26452"/>
        </pc:sldMkLst>
        <pc:spChg chg="mod">
          <ac:chgData name="Amanpreet Mahey" userId="99454ceb-5a15-4029-bd9f-5943917b0586" providerId="ADAL" clId="{03BC4A6B-EB27-40F2-A6F2-E6175AA90BE8}" dt="2022-11-25T11:12:29.584" v="625" actId="790"/>
          <ac:spMkLst>
            <pc:docMk/>
            <pc:sldMk cId="1839159102" sldId="26452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12:29.584" v="625" actId="790"/>
          <ac:spMkLst>
            <pc:docMk/>
            <pc:sldMk cId="1839159102" sldId="26452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4:03.043" v="733"/>
          <ac:spMkLst>
            <pc:docMk/>
            <pc:sldMk cId="1839159102" sldId="26452"/>
            <ac:spMk id="33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12:29.584" v="625" actId="790"/>
          <ac:spMkLst>
            <pc:docMk/>
            <pc:sldMk cId="1839159102" sldId="26452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12:29.584" v="625" actId="790"/>
          <ac:spMkLst>
            <pc:docMk/>
            <pc:sldMk cId="1839159102" sldId="26452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12:29.584" v="625" actId="790"/>
          <ac:spMkLst>
            <pc:docMk/>
            <pc:sldMk cId="1839159102" sldId="26452"/>
            <ac:spMk id="48" creationId="{6F32FA10-0382-4332-BECA-3490AAA64FFD}"/>
          </ac:spMkLst>
        </pc:spChg>
      </pc:sldChg>
      <pc:sldChg chg="modSp add">
        <pc:chgData name="Amanpreet Mahey" userId="99454ceb-5a15-4029-bd9f-5943917b0586" providerId="ADAL" clId="{03BC4A6B-EB27-40F2-A6F2-E6175AA90BE8}" dt="2022-11-25T11:22:51.981" v="720" actId="20577"/>
        <pc:sldMkLst>
          <pc:docMk/>
          <pc:sldMk cId="431778457" sldId="26453"/>
        </pc:sldMkLst>
        <pc:spChg chg="mod">
          <ac:chgData name="Amanpreet Mahey" userId="99454ceb-5a15-4029-bd9f-5943917b0586" providerId="ADAL" clId="{03BC4A6B-EB27-40F2-A6F2-E6175AA90BE8}" dt="2022-11-25T11:22:51.981" v="720" actId="20577"/>
          <ac:spMkLst>
            <pc:docMk/>
            <pc:sldMk cId="431778457" sldId="26453"/>
            <ac:spMk id="11" creationId="{70D9F7CA-3DAD-4B63-AE4E-13EC383BAACA}"/>
          </ac:spMkLst>
        </pc:spChg>
        <pc:spChg chg="mod">
          <ac:chgData name="Amanpreet Mahey" userId="99454ceb-5a15-4029-bd9f-5943917b0586" providerId="ADAL" clId="{03BC4A6B-EB27-40F2-A6F2-E6175AA90BE8}" dt="2022-11-25T11:13:53.456" v="637"/>
          <ac:spMkLst>
            <pc:docMk/>
            <pc:sldMk cId="431778457" sldId="26453"/>
            <ac:spMk id="32" creationId="{00000000-0000-0000-0000-000000000000}"/>
          </ac:spMkLst>
        </pc:spChg>
      </pc:sldChg>
      <pc:sldChg chg="modSp add">
        <pc:chgData name="Amanpreet Mahey" userId="99454ceb-5a15-4029-bd9f-5943917b0586" providerId="ADAL" clId="{03BC4A6B-EB27-40F2-A6F2-E6175AA90BE8}" dt="2022-11-25T11:22:42.650" v="718" actId="790"/>
        <pc:sldMkLst>
          <pc:docMk/>
          <pc:sldMk cId="1733742120" sldId="26454"/>
        </pc:sldMkLst>
        <pc:spChg chg="mod">
          <ac:chgData name="Amanpreet Mahey" userId="99454ceb-5a15-4029-bd9f-5943917b0586" providerId="ADAL" clId="{03BC4A6B-EB27-40F2-A6F2-E6175AA90BE8}" dt="2022-11-25T11:22:42.650" v="718" actId="790"/>
          <ac:spMkLst>
            <pc:docMk/>
            <pc:sldMk cId="1733742120" sldId="26454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2:42.650" v="718" actId="790"/>
          <ac:spMkLst>
            <pc:docMk/>
            <pc:sldMk cId="1733742120" sldId="26454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2:42.650" v="718" actId="790"/>
          <ac:spMkLst>
            <pc:docMk/>
            <pc:sldMk cId="1733742120" sldId="26454"/>
            <ac:spMk id="33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2:42.650" v="718" actId="790"/>
          <ac:spMkLst>
            <pc:docMk/>
            <pc:sldMk cId="1733742120" sldId="26454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2:42.650" v="718" actId="790"/>
          <ac:spMkLst>
            <pc:docMk/>
            <pc:sldMk cId="1733742120" sldId="26454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22:42.650" v="718" actId="790"/>
          <ac:spMkLst>
            <pc:docMk/>
            <pc:sldMk cId="1733742120" sldId="26454"/>
            <ac:spMk id="48" creationId="{6F32FA10-0382-4332-BECA-3490AAA64FFD}"/>
          </ac:spMkLst>
        </pc:spChg>
      </pc:sldChg>
      <pc:sldChg chg="modSp add">
        <pc:chgData name="Amanpreet Mahey" userId="99454ceb-5a15-4029-bd9f-5943917b0586" providerId="ADAL" clId="{03BC4A6B-EB27-40F2-A6F2-E6175AA90BE8}" dt="2022-11-25T11:22:38.661" v="717" actId="790"/>
        <pc:sldMkLst>
          <pc:docMk/>
          <pc:sldMk cId="3417274188" sldId="26455"/>
        </pc:sldMkLst>
        <pc:spChg chg="mod">
          <ac:chgData name="Amanpreet Mahey" userId="99454ceb-5a15-4029-bd9f-5943917b0586" providerId="ADAL" clId="{03BC4A6B-EB27-40F2-A6F2-E6175AA90BE8}" dt="2022-11-25T11:22:38.661" v="717" actId="790"/>
          <ac:spMkLst>
            <pc:docMk/>
            <pc:sldMk cId="3417274188" sldId="26455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2:38.661" v="717" actId="790"/>
          <ac:spMkLst>
            <pc:docMk/>
            <pc:sldMk cId="3417274188" sldId="26455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2:38.661" v="717" actId="790"/>
          <ac:spMkLst>
            <pc:docMk/>
            <pc:sldMk cId="3417274188" sldId="26455"/>
            <ac:spMk id="33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2:38.661" v="717" actId="790"/>
          <ac:spMkLst>
            <pc:docMk/>
            <pc:sldMk cId="3417274188" sldId="26455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2:38.661" v="717" actId="790"/>
          <ac:spMkLst>
            <pc:docMk/>
            <pc:sldMk cId="3417274188" sldId="26455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22:38.661" v="717" actId="790"/>
          <ac:spMkLst>
            <pc:docMk/>
            <pc:sldMk cId="3417274188" sldId="26455"/>
            <ac:spMk id="48" creationId="{6F32FA10-0382-4332-BECA-3490AAA64FFD}"/>
          </ac:spMkLst>
        </pc:spChg>
      </pc:sldChg>
      <pc:sldChg chg="modSp add ord">
        <pc:chgData name="Amanpreet Mahey" userId="99454ceb-5a15-4029-bd9f-5943917b0586" providerId="ADAL" clId="{03BC4A6B-EB27-40F2-A6F2-E6175AA90BE8}" dt="2022-11-25T11:22:33.895" v="716" actId="790"/>
        <pc:sldMkLst>
          <pc:docMk/>
          <pc:sldMk cId="342836296" sldId="26456"/>
        </pc:sldMkLst>
        <pc:spChg chg="mod">
          <ac:chgData name="Amanpreet Mahey" userId="99454ceb-5a15-4029-bd9f-5943917b0586" providerId="ADAL" clId="{03BC4A6B-EB27-40F2-A6F2-E6175AA90BE8}" dt="2022-11-25T11:22:33.895" v="716" actId="790"/>
          <ac:spMkLst>
            <pc:docMk/>
            <pc:sldMk cId="342836296" sldId="26456"/>
            <ac:spMk id="11" creationId="{70D9F7CA-3DAD-4B63-AE4E-13EC383BAACA}"/>
          </ac:spMkLst>
        </pc:spChg>
        <pc:spChg chg="mod">
          <ac:chgData name="Amanpreet Mahey" userId="99454ceb-5a15-4029-bd9f-5943917b0586" providerId="ADAL" clId="{03BC4A6B-EB27-40F2-A6F2-E6175AA90BE8}" dt="2022-11-25T11:22:33.895" v="716" actId="790"/>
          <ac:spMkLst>
            <pc:docMk/>
            <pc:sldMk cId="342836296" sldId="26456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2:33.895" v="716" actId="790"/>
          <ac:spMkLst>
            <pc:docMk/>
            <pc:sldMk cId="342836296" sldId="26456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2:33.895" v="716" actId="790"/>
          <ac:spMkLst>
            <pc:docMk/>
            <pc:sldMk cId="342836296" sldId="26456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2:33.895" v="716" actId="790"/>
          <ac:spMkLst>
            <pc:docMk/>
            <pc:sldMk cId="342836296" sldId="26456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22:33.895" v="716" actId="790"/>
          <ac:spMkLst>
            <pc:docMk/>
            <pc:sldMk cId="342836296" sldId="26456"/>
            <ac:spMk id="48" creationId="{6F32FA10-0382-4332-BECA-3490AAA64FFD}"/>
          </ac:spMkLst>
        </pc:spChg>
      </pc:sldChg>
      <pc:sldChg chg="add del">
        <pc:chgData name="Amanpreet Mahey" userId="99454ceb-5a15-4029-bd9f-5943917b0586" providerId="ADAL" clId="{03BC4A6B-EB27-40F2-A6F2-E6175AA90BE8}" dt="2022-11-25T11:15:56.183" v="661" actId="2696"/>
        <pc:sldMkLst>
          <pc:docMk/>
          <pc:sldMk cId="601739861" sldId="26456"/>
        </pc:sldMkLst>
      </pc:sldChg>
      <pc:sldChg chg="modSp add modNotes">
        <pc:chgData name="Amanpreet Mahey" userId="99454ceb-5a15-4029-bd9f-5943917b0586" providerId="ADAL" clId="{03BC4A6B-EB27-40F2-A6F2-E6175AA90BE8}" dt="2022-11-25T11:24:03.043" v="733"/>
        <pc:sldMkLst>
          <pc:docMk/>
          <pc:sldMk cId="3758405574" sldId="26457"/>
        </pc:sldMkLst>
        <pc:spChg chg="mod">
          <ac:chgData name="Amanpreet Mahey" userId="99454ceb-5a15-4029-bd9f-5943917b0586" providerId="ADAL" clId="{03BC4A6B-EB27-40F2-A6F2-E6175AA90BE8}" dt="2022-11-25T11:22:11.070" v="713" actId="790"/>
          <ac:spMkLst>
            <pc:docMk/>
            <pc:sldMk cId="3758405574" sldId="26457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4:03.043" v="733"/>
          <ac:spMkLst>
            <pc:docMk/>
            <pc:sldMk cId="3758405574" sldId="26457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4:03.043" v="733"/>
          <ac:spMkLst>
            <pc:docMk/>
            <pc:sldMk cId="3758405574" sldId="26457"/>
            <ac:spMk id="33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2:11.070" v="713" actId="790"/>
          <ac:spMkLst>
            <pc:docMk/>
            <pc:sldMk cId="3758405574" sldId="26457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2:11.070" v="713" actId="790"/>
          <ac:spMkLst>
            <pc:docMk/>
            <pc:sldMk cId="3758405574" sldId="26457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22:11.070" v="713" actId="790"/>
          <ac:spMkLst>
            <pc:docMk/>
            <pc:sldMk cId="3758405574" sldId="26457"/>
            <ac:spMk id="48" creationId="{6F32FA10-0382-4332-BECA-3490AAA64FFD}"/>
          </ac:spMkLst>
        </pc:spChg>
      </pc:sldChg>
      <pc:sldChg chg="modSp add modNotesTx">
        <pc:chgData name="Amanpreet Mahey" userId="99454ceb-5a15-4029-bd9f-5943917b0586" providerId="ADAL" clId="{03BC4A6B-EB27-40F2-A6F2-E6175AA90BE8}" dt="2022-11-25T11:21:58.208" v="710" actId="790"/>
        <pc:sldMkLst>
          <pc:docMk/>
          <pc:sldMk cId="2736505766" sldId="26458"/>
        </pc:sldMkLst>
        <pc:spChg chg="mod">
          <ac:chgData name="Amanpreet Mahey" userId="99454ceb-5a15-4029-bd9f-5943917b0586" providerId="ADAL" clId="{03BC4A6B-EB27-40F2-A6F2-E6175AA90BE8}" dt="2022-11-25T11:21:58.208" v="710" actId="790"/>
          <ac:spMkLst>
            <pc:docMk/>
            <pc:sldMk cId="2736505766" sldId="26458"/>
            <ac:spMk id="10" creationId="{68BEDC5F-D19E-4A19-B582-B61C8B4090BA}"/>
          </ac:spMkLst>
        </pc:spChg>
        <pc:spChg chg="mod">
          <ac:chgData name="Amanpreet Mahey" userId="99454ceb-5a15-4029-bd9f-5943917b0586" providerId="ADAL" clId="{03BC4A6B-EB27-40F2-A6F2-E6175AA90BE8}" dt="2022-11-25T11:21:58.208" v="710" actId="790"/>
          <ac:spMkLst>
            <pc:docMk/>
            <pc:sldMk cId="2736505766" sldId="26458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1:58.208" v="710" actId="790"/>
          <ac:spMkLst>
            <pc:docMk/>
            <pc:sldMk cId="2736505766" sldId="26458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1:58.208" v="710" actId="790"/>
          <ac:spMkLst>
            <pc:docMk/>
            <pc:sldMk cId="2736505766" sldId="26458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21:58.208" v="710" actId="790"/>
          <ac:spMkLst>
            <pc:docMk/>
            <pc:sldMk cId="2736505766" sldId="26458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21:58.208" v="710" actId="790"/>
          <ac:spMkLst>
            <pc:docMk/>
            <pc:sldMk cId="2736505766" sldId="26458"/>
            <ac:spMk id="48" creationId="{6F32FA10-0382-4332-BECA-3490AAA64FFD}"/>
          </ac:spMkLst>
        </pc:spChg>
      </pc:sldChg>
      <pc:sldChg chg="modSp add ord">
        <pc:chgData name="Amanpreet Mahey" userId="99454ceb-5a15-4029-bd9f-5943917b0586" providerId="ADAL" clId="{03BC4A6B-EB27-40F2-A6F2-E6175AA90BE8}" dt="2022-11-25T11:56:31.182" v="1029" actId="790"/>
        <pc:sldMkLst>
          <pc:docMk/>
          <pc:sldMk cId="1268213403" sldId="26459"/>
        </pc:sldMkLst>
        <pc:spChg chg="mod">
          <ac:chgData name="Amanpreet Mahey" userId="99454ceb-5a15-4029-bd9f-5943917b0586" providerId="ADAL" clId="{03BC4A6B-EB27-40F2-A6F2-E6175AA90BE8}" dt="2022-11-25T11:56:31.182" v="1029" actId="790"/>
          <ac:spMkLst>
            <pc:docMk/>
            <pc:sldMk cId="1268213403" sldId="26459"/>
            <ac:spMk id="6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6:31.182" v="1029" actId="790"/>
          <ac:spMkLst>
            <pc:docMk/>
            <pc:sldMk cId="1268213403" sldId="26459"/>
            <ac:spMk id="9" creationId="{D415ECF7-FB70-4A54-A7E2-D59BC1B6D603}"/>
          </ac:spMkLst>
        </pc:spChg>
      </pc:sldChg>
      <pc:sldChg chg="modSp add modNotesTx">
        <pc:chgData name="Amanpreet Mahey" userId="99454ceb-5a15-4029-bd9f-5943917b0586" providerId="ADAL" clId="{03BC4A6B-EB27-40F2-A6F2-E6175AA90BE8}" dt="2022-11-25T11:56:21.309" v="1027" actId="790"/>
        <pc:sldMkLst>
          <pc:docMk/>
          <pc:sldMk cId="4205060500" sldId="26460"/>
        </pc:sldMkLst>
        <pc:spChg chg="mod">
          <ac:chgData name="Amanpreet Mahey" userId="99454ceb-5a15-4029-bd9f-5943917b0586" providerId="ADAL" clId="{03BC4A6B-EB27-40F2-A6F2-E6175AA90BE8}" dt="2022-11-25T11:56:21.309" v="1027" actId="790"/>
          <ac:spMkLst>
            <pc:docMk/>
            <pc:sldMk cId="4205060500" sldId="26460"/>
            <ac:spMk id="10" creationId="{68BEDC5F-D19E-4A19-B582-B61C8B4090BA}"/>
          </ac:spMkLst>
        </pc:spChg>
        <pc:spChg chg="mod">
          <ac:chgData name="Amanpreet Mahey" userId="99454ceb-5a15-4029-bd9f-5943917b0586" providerId="ADAL" clId="{03BC4A6B-EB27-40F2-A6F2-E6175AA90BE8}" dt="2022-11-25T11:56:21.309" v="1027" actId="790"/>
          <ac:spMkLst>
            <pc:docMk/>
            <pc:sldMk cId="4205060500" sldId="26460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6:21.309" v="1027" actId="790"/>
          <ac:spMkLst>
            <pc:docMk/>
            <pc:sldMk cId="4205060500" sldId="26460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6:21.309" v="1027" actId="790"/>
          <ac:spMkLst>
            <pc:docMk/>
            <pc:sldMk cId="4205060500" sldId="26460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6:21.309" v="1027" actId="790"/>
          <ac:spMkLst>
            <pc:docMk/>
            <pc:sldMk cId="4205060500" sldId="26460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56:21.309" v="1027" actId="790"/>
          <ac:spMkLst>
            <pc:docMk/>
            <pc:sldMk cId="4205060500" sldId="26460"/>
            <ac:spMk id="48" creationId="{6F32FA10-0382-4332-BECA-3490AAA64FFD}"/>
          </ac:spMkLst>
        </pc:spChg>
      </pc:sldChg>
      <pc:sldChg chg="modSp add">
        <pc:chgData name="Amanpreet Mahey" userId="99454ceb-5a15-4029-bd9f-5943917b0586" providerId="ADAL" clId="{03BC4A6B-EB27-40F2-A6F2-E6175AA90BE8}" dt="2022-11-25T11:56:27.299" v="1028" actId="790"/>
        <pc:sldMkLst>
          <pc:docMk/>
          <pc:sldMk cId="2188714503" sldId="26461"/>
        </pc:sldMkLst>
        <pc:spChg chg="mod">
          <ac:chgData name="Amanpreet Mahey" userId="99454ceb-5a15-4029-bd9f-5943917b0586" providerId="ADAL" clId="{03BC4A6B-EB27-40F2-A6F2-E6175AA90BE8}" dt="2022-11-25T11:56:27.299" v="1028" actId="790"/>
          <ac:spMkLst>
            <pc:docMk/>
            <pc:sldMk cId="2188714503" sldId="26461"/>
            <ac:spMk id="11" creationId="{70D9F7CA-3DAD-4B63-AE4E-13EC383BAACA}"/>
          </ac:spMkLst>
        </pc:spChg>
        <pc:spChg chg="mod">
          <ac:chgData name="Amanpreet Mahey" userId="99454ceb-5a15-4029-bd9f-5943917b0586" providerId="ADAL" clId="{03BC4A6B-EB27-40F2-A6F2-E6175AA90BE8}" dt="2022-11-25T11:56:27.299" v="1028" actId="790"/>
          <ac:spMkLst>
            <pc:docMk/>
            <pc:sldMk cId="2188714503" sldId="26461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6:27.299" v="1028" actId="790"/>
          <ac:spMkLst>
            <pc:docMk/>
            <pc:sldMk cId="2188714503" sldId="26461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6:27.299" v="1028" actId="790"/>
          <ac:spMkLst>
            <pc:docMk/>
            <pc:sldMk cId="2188714503" sldId="26461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6:27.299" v="1028" actId="790"/>
          <ac:spMkLst>
            <pc:docMk/>
            <pc:sldMk cId="2188714503" sldId="26461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56:27.299" v="1028" actId="790"/>
          <ac:spMkLst>
            <pc:docMk/>
            <pc:sldMk cId="2188714503" sldId="26461"/>
            <ac:spMk id="48" creationId="{6F32FA10-0382-4332-BECA-3490AAA64FFD}"/>
          </ac:spMkLst>
        </pc:spChg>
      </pc:sldChg>
      <pc:sldChg chg="modSp add">
        <pc:chgData name="Amanpreet Mahey" userId="99454ceb-5a15-4029-bd9f-5943917b0586" providerId="ADAL" clId="{03BC4A6B-EB27-40F2-A6F2-E6175AA90BE8}" dt="2022-11-25T11:55:31.602" v="1020" actId="790"/>
        <pc:sldMkLst>
          <pc:docMk/>
          <pc:sldMk cId="3308276058" sldId="26462"/>
        </pc:sldMkLst>
        <pc:spChg chg="mod">
          <ac:chgData name="Amanpreet Mahey" userId="99454ceb-5a15-4029-bd9f-5943917b0586" providerId="ADAL" clId="{03BC4A6B-EB27-40F2-A6F2-E6175AA90BE8}" dt="2022-11-25T11:55:31.602" v="1020" actId="790"/>
          <ac:spMkLst>
            <pc:docMk/>
            <pc:sldMk cId="3308276058" sldId="26462"/>
            <ac:spMk id="6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5:31.602" v="1020" actId="790"/>
          <ac:spMkLst>
            <pc:docMk/>
            <pc:sldMk cId="3308276058" sldId="26462"/>
            <ac:spMk id="9" creationId="{D415ECF7-FB70-4A54-A7E2-D59BC1B6D603}"/>
          </ac:spMkLst>
        </pc:spChg>
      </pc:sldChg>
      <pc:sldChg chg="modSp">
        <pc:chgData name="Amanpreet Mahey" userId="99454ceb-5a15-4029-bd9f-5943917b0586" providerId="ADAL" clId="{03BC4A6B-EB27-40F2-A6F2-E6175AA90BE8}" dt="2022-11-25T11:55:26.034" v="1019" actId="790"/>
        <pc:sldMkLst>
          <pc:docMk/>
          <pc:sldMk cId="1330424861" sldId="26463"/>
        </pc:sldMkLst>
        <pc:spChg chg="mod">
          <ac:chgData name="Amanpreet Mahey" userId="99454ceb-5a15-4029-bd9f-5943917b0586" providerId="ADAL" clId="{03BC4A6B-EB27-40F2-A6F2-E6175AA90BE8}" dt="2022-11-25T11:55:26.034" v="1019" actId="790"/>
          <ac:spMkLst>
            <pc:docMk/>
            <pc:sldMk cId="1330424861" sldId="26463"/>
            <ac:spMk id="10" creationId="{68BEDC5F-D19E-4A19-B582-B61C8B4090BA}"/>
          </ac:spMkLst>
        </pc:spChg>
        <pc:spChg chg="mod">
          <ac:chgData name="Amanpreet Mahey" userId="99454ceb-5a15-4029-bd9f-5943917b0586" providerId="ADAL" clId="{03BC4A6B-EB27-40F2-A6F2-E6175AA90BE8}" dt="2022-11-25T11:55:26.034" v="1019" actId="790"/>
          <ac:spMkLst>
            <pc:docMk/>
            <pc:sldMk cId="1330424861" sldId="26463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5:26.034" v="1019" actId="790"/>
          <ac:spMkLst>
            <pc:docMk/>
            <pc:sldMk cId="1330424861" sldId="26463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5:26.034" v="1019" actId="790"/>
          <ac:spMkLst>
            <pc:docMk/>
            <pc:sldMk cId="1330424861" sldId="26463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5:26.034" v="1019" actId="790"/>
          <ac:spMkLst>
            <pc:docMk/>
            <pc:sldMk cId="1330424861" sldId="26463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55:26.034" v="1019" actId="790"/>
          <ac:spMkLst>
            <pc:docMk/>
            <pc:sldMk cId="1330424861" sldId="26463"/>
            <ac:spMk id="48" creationId="{6F32FA10-0382-4332-BECA-3490AAA64FFD}"/>
          </ac:spMkLst>
        </pc:spChg>
      </pc:sldChg>
      <pc:sldChg chg="modSp add">
        <pc:chgData name="Amanpreet Mahey" userId="99454ceb-5a15-4029-bd9f-5943917b0586" providerId="ADAL" clId="{03BC4A6B-EB27-40F2-A6F2-E6175AA90BE8}" dt="2022-11-25T11:56:39.132" v="1030"/>
        <pc:sldMkLst>
          <pc:docMk/>
          <pc:sldMk cId="3465223517" sldId="26464"/>
        </pc:sldMkLst>
        <pc:spChg chg="mod">
          <ac:chgData name="Amanpreet Mahey" userId="99454ceb-5a15-4029-bd9f-5943917b0586" providerId="ADAL" clId="{03BC4A6B-EB27-40F2-A6F2-E6175AA90BE8}" dt="2022-11-25T11:56:39.132" v="1030"/>
          <ac:spMkLst>
            <pc:docMk/>
            <pc:sldMk cId="3465223517" sldId="26464"/>
            <ac:spMk id="10" creationId="{68BEDC5F-D19E-4A19-B582-B61C8B4090BA}"/>
          </ac:spMkLst>
        </pc:spChg>
        <pc:spChg chg="mod">
          <ac:chgData name="Amanpreet Mahey" userId="99454ceb-5a15-4029-bd9f-5943917b0586" providerId="ADAL" clId="{03BC4A6B-EB27-40F2-A6F2-E6175AA90BE8}" dt="2022-11-25T11:55:20.565" v="1018" actId="790"/>
          <ac:spMkLst>
            <pc:docMk/>
            <pc:sldMk cId="3465223517" sldId="26464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5:20.565" v="1018" actId="790"/>
          <ac:spMkLst>
            <pc:docMk/>
            <pc:sldMk cId="3465223517" sldId="26464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5:20.565" v="1018" actId="790"/>
          <ac:spMkLst>
            <pc:docMk/>
            <pc:sldMk cId="3465223517" sldId="26464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5:20.565" v="1018" actId="790"/>
          <ac:spMkLst>
            <pc:docMk/>
            <pc:sldMk cId="3465223517" sldId="26464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55:20.565" v="1018" actId="790"/>
          <ac:spMkLst>
            <pc:docMk/>
            <pc:sldMk cId="3465223517" sldId="26464"/>
            <ac:spMk id="48" creationId="{6F32FA10-0382-4332-BECA-3490AAA64FFD}"/>
          </ac:spMkLst>
        </pc:spChg>
      </pc:sldChg>
      <pc:sldChg chg="modSp add">
        <pc:chgData name="Amanpreet Mahey" userId="99454ceb-5a15-4029-bd9f-5943917b0586" providerId="ADAL" clId="{03BC4A6B-EB27-40F2-A6F2-E6175AA90BE8}" dt="2022-11-25T11:54:59.174" v="1017" actId="790"/>
        <pc:sldMkLst>
          <pc:docMk/>
          <pc:sldMk cId="823112474" sldId="26465"/>
        </pc:sldMkLst>
        <pc:spChg chg="mod">
          <ac:chgData name="Amanpreet Mahey" userId="99454ceb-5a15-4029-bd9f-5943917b0586" providerId="ADAL" clId="{03BC4A6B-EB27-40F2-A6F2-E6175AA90BE8}" dt="2022-11-25T11:54:59.174" v="1017" actId="790"/>
          <ac:spMkLst>
            <pc:docMk/>
            <pc:sldMk cId="823112474" sldId="26465"/>
            <ac:spMk id="6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59.174" v="1017" actId="790"/>
          <ac:spMkLst>
            <pc:docMk/>
            <pc:sldMk cId="823112474" sldId="26465"/>
            <ac:spMk id="9" creationId="{D415ECF7-FB70-4A54-A7E2-D59BC1B6D603}"/>
          </ac:spMkLst>
        </pc:spChg>
      </pc:sldChg>
      <pc:sldChg chg="addSp modSp add">
        <pc:chgData name="Amanpreet Mahey" userId="99454ceb-5a15-4029-bd9f-5943917b0586" providerId="ADAL" clId="{03BC4A6B-EB27-40F2-A6F2-E6175AA90BE8}" dt="2022-11-25T11:54:44.828" v="1016" actId="790"/>
        <pc:sldMkLst>
          <pc:docMk/>
          <pc:sldMk cId="1419246700" sldId="26466"/>
        </pc:sldMkLst>
        <pc:spChg chg="mod">
          <ac:chgData name="Amanpreet Mahey" userId="99454ceb-5a15-4029-bd9f-5943917b0586" providerId="ADAL" clId="{03BC4A6B-EB27-40F2-A6F2-E6175AA90BE8}" dt="2022-11-25T11:54:44.828" v="1016" actId="790"/>
          <ac:spMkLst>
            <pc:docMk/>
            <pc:sldMk cId="1419246700" sldId="26466"/>
            <ac:spMk id="10" creationId="{68BEDC5F-D19E-4A19-B582-B61C8B4090BA}"/>
          </ac:spMkLst>
        </pc:spChg>
        <pc:spChg chg="mod">
          <ac:chgData name="Amanpreet Mahey" userId="99454ceb-5a15-4029-bd9f-5943917b0586" providerId="ADAL" clId="{03BC4A6B-EB27-40F2-A6F2-E6175AA90BE8}" dt="2022-11-25T11:54:44.828" v="1016" actId="790"/>
          <ac:spMkLst>
            <pc:docMk/>
            <pc:sldMk cId="1419246700" sldId="26466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44.828" v="1016" actId="790"/>
          <ac:spMkLst>
            <pc:docMk/>
            <pc:sldMk cId="1419246700" sldId="26466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44.828" v="1016" actId="790"/>
          <ac:spMkLst>
            <pc:docMk/>
            <pc:sldMk cId="1419246700" sldId="26466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44.828" v="1016" actId="790"/>
          <ac:spMkLst>
            <pc:docMk/>
            <pc:sldMk cId="1419246700" sldId="26466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54:44.828" v="1016" actId="790"/>
          <ac:spMkLst>
            <pc:docMk/>
            <pc:sldMk cId="1419246700" sldId="26466"/>
            <ac:spMk id="48" creationId="{6F32FA10-0382-4332-BECA-3490AAA64FFD}"/>
          </ac:spMkLst>
        </pc:spChg>
        <pc:picChg chg="add mod">
          <ac:chgData name="Amanpreet Mahey" userId="99454ceb-5a15-4029-bd9f-5943917b0586" providerId="ADAL" clId="{03BC4A6B-EB27-40F2-A6F2-E6175AA90BE8}" dt="2022-11-25T11:39:06.156" v="878" actId="1076"/>
          <ac:picMkLst>
            <pc:docMk/>
            <pc:sldMk cId="1419246700" sldId="26466"/>
            <ac:picMk id="2" creationId="{E0A64EDE-8BDA-48A3-A665-6963F76E04B5}"/>
          </ac:picMkLst>
        </pc:picChg>
      </pc:sldChg>
      <pc:sldChg chg="addSp delSp modSp add modNotes">
        <pc:chgData name="Amanpreet Mahey" userId="99454ceb-5a15-4029-bd9f-5943917b0586" providerId="ADAL" clId="{03BC4A6B-EB27-40F2-A6F2-E6175AA90BE8}" dt="2022-11-25T11:56:39.132" v="1030"/>
        <pc:sldMkLst>
          <pc:docMk/>
          <pc:sldMk cId="3063808025" sldId="26467"/>
        </pc:sldMkLst>
        <pc:spChg chg="mod">
          <ac:chgData name="Amanpreet Mahey" userId="99454ceb-5a15-4029-bd9f-5943917b0586" providerId="ADAL" clId="{03BC4A6B-EB27-40F2-A6F2-E6175AA90BE8}" dt="2022-11-25T11:56:39.132" v="1030"/>
          <ac:spMkLst>
            <pc:docMk/>
            <pc:sldMk cId="3063808025" sldId="26467"/>
            <ac:spMk id="10" creationId="{68BEDC5F-D19E-4A19-B582-B61C8B4090BA}"/>
          </ac:spMkLst>
        </pc:spChg>
        <pc:spChg chg="mod">
          <ac:chgData name="Amanpreet Mahey" userId="99454ceb-5a15-4029-bd9f-5943917b0586" providerId="ADAL" clId="{03BC4A6B-EB27-40F2-A6F2-E6175AA90BE8}" dt="2022-11-25T11:54:31.584" v="1013" actId="790"/>
          <ac:spMkLst>
            <pc:docMk/>
            <pc:sldMk cId="3063808025" sldId="26467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31.584" v="1013" actId="790"/>
          <ac:spMkLst>
            <pc:docMk/>
            <pc:sldMk cId="3063808025" sldId="26467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31.584" v="1013" actId="790"/>
          <ac:spMkLst>
            <pc:docMk/>
            <pc:sldMk cId="3063808025" sldId="26467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31.584" v="1013" actId="790"/>
          <ac:spMkLst>
            <pc:docMk/>
            <pc:sldMk cId="3063808025" sldId="26467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54:31.584" v="1013" actId="790"/>
          <ac:spMkLst>
            <pc:docMk/>
            <pc:sldMk cId="3063808025" sldId="26467"/>
            <ac:spMk id="48" creationId="{6F32FA10-0382-4332-BECA-3490AAA64FFD}"/>
          </ac:spMkLst>
        </pc:spChg>
        <pc:picChg chg="add del">
          <ac:chgData name="Amanpreet Mahey" userId="99454ceb-5a15-4029-bd9f-5943917b0586" providerId="ADAL" clId="{03BC4A6B-EB27-40F2-A6F2-E6175AA90BE8}" dt="2022-11-25T11:41:32.613" v="897"/>
          <ac:picMkLst>
            <pc:docMk/>
            <pc:sldMk cId="3063808025" sldId="26467"/>
            <ac:picMk id="2" creationId="{442D2610-2573-443F-BDBC-0372183C80DD}"/>
          </ac:picMkLst>
        </pc:picChg>
      </pc:sldChg>
      <pc:sldChg chg="addSp delSp modSp add">
        <pc:chgData name="Amanpreet Mahey" userId="99454ceb-5a15-4029-bd9f-5943917b0586" providerId="ADAL" clId="{03BC4A6B-EB27-40F2-A6F2-E6175AA90BE8}" dt="2022-11-25T11:54:40.568" v="1015" actId="790"/>
        <pc:sldMkLst>
          <pc:docMk/>
          <pc:sldMk cId="3142969172" sldId="26468"/>
        </pc:sldMkLst>
        <pc:spChg chg="del mod">
          <ac:chgData name="Amanpreet Mahey" userId="99454ceb-5a15-4029-bd9f-5943917b0586" providerId="ADAL" clId="{03BC4A6B-EB27-40F2-A6F2-E6175AA90BE8}" dt="2022-11-25T11:40:40.870" v="892"/>
          <ac:spMkLst>
            <pc:docMk/>
            <pc:sldMk cId="3142969172" sldId="26468"/>
            <ac:spMk id="11" creationId="{70D9F7CA-3DAD-4B63-AE4E-13EC383BAACA}"/>
          </ac:spMkLst>
        </pc:spChg>
        <pc:spChg chg="mod">
          <ac:chgData name="Amanpreet Mahey" userId="99454ceb-5a15-4029-bd9f-5943917b0586" providerId="ADAL" clId="{03BC4A6B-EB27-40F2-A6F2-E6175AA90BE8}" dt="2022-11-25T11:54:40.568" v="1015" actId="790"/>
          <ac:spMkLst>
            <pc:docMk/>
            <pc:sldMk cId="3142969172" sldId="26468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40.568" v="1015" actId="790"/>
          <ac:spMkLst>
            <pc:docMk/>
            <pc:sldMk cId="3142969172" sldId="26468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40.568" v="1015" actId="790"/>
          <ac:spMkLst>
            <pc:docMk/>
            <pc:sldMk cId="3142969172" sldId="26468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40.568" v="1015" actId="790"/>
          <ac:spMkLst>
            <pc:docMk/>
            <pc:sldMk cId="3142969172" sldId="26468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54:40.568" v="1015" actId="790"/>
          <ac:spMkLst>
            <pc:docMk/>
            <pc:sldMk cId="3142969172" sldId="26468"/>
            <ac:spMk id="48" creationId="{6F32FA10-0382-4332-BECA-3490AAA64FFD}"/>
          </ac:spMkLst>
        </pc:spChg>
        <pc:graphicFrameChg chg="add mod modGraphic">
          <ac:chgData name="Amanpreet Mahey" userId="99454ceb-5a15-4029-bd9f-5943917b0586" providerId="ADAL" clId="{03BC4A6B-EB27-40F2-A6F2-E6175AA90BE8}" dt="2022-11-25T11:40:39.370" v="890" actId="255"/>
          <ac:graphicFrameMkLst>
            <pc:docMk/>
            <pc:sldMk cId="3142969172" sldId="26468"/>
            <ac:graphicFrameMk id="10" creationId="{43AEBD3C-9288-4734-BB32-837F38CEB78B}"/>
          </ac:graphicFrameMkLst>
        </pc:graphicFrameChg>
      </pc:sldChg>
      <pc:sldChg chg="modSp add ord modNotes">
        <pc:chgData name="Amanpreet Mahey" userId="99454ceb-5a15-4029-bd9f-5943917b0586" providerId="ADAL" clId="{03BC4A6B-EB27-40F2-A6F2-E6175AA90BE8}" dt="2022-11-25T11:56:39.132" v="1030"/>
        <pc:sldMkLst>
          <pc:docMk/>
          <pc:sldMk cId="2434328115" sldId="26469"/>
        </pc:sldMkLst>
        <pc:spChg chg="mod">
          <ac:chgData name="Amanpreet Mahey" userId="99454ceb-5a15-4029-bd9f-5943917b0586" providerId="ADAL" clId="{03BC4A6B-EB27-40F2-A6F2-E6175AA90BE8}" dt="2022-11-25T11:56:39.132" v="1030"/>
          <ac:spMkLst>
            <pc:docMk/>
            <pc:sldMk cId="2434328115" sldId="26469"/>
            <ac:spMk id="10" creationId="{68BEDC5F-D19E-4A19-B582-B61C8B4090BA}"/>
          </ac:spMkLst>
        </pc:spChg>
        <pc:spChg chg="mod">
          <ac:chgData name="Amanpreet Mahey" userId="99454ceb-5a15-4029-bd9f-5943917b0586" providerId="ADAL" clId="{03BC4A6B-EB27-40F2-A6F2-E6175AA90BE8}" dt="2022-11-25T11:54:36.190" v="1014" actId="790"/>
          <ac:spMkLst>
            <pc:docMk/>
            <pc:sldMk cId="2434328115" sldId="26469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36.190" v="1014" actId="790"/>
          <ac:spMkLst>
            <pc:docMk/>
            <pc:sldMk cId="2434328115" sldId="26469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36.190" v="1014" actId="790"/>
          <ac:spMkLst>
            <pc:docMk/>
            <pc:sldMk cId="2434328115" sldId="26469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36.190" v="1014" actId="790"/>
          <ac:spMkLst>
            <pc:docMk/>
            <pc:sldMk cId="2434328115" sldId="26469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54:36.190" v="1014" actId="790"/>
          <ac:spMkLst>
            <pc:docMk/>
            <pc:sldMk cId="2434328115" sldId="26469"/>
            <ac:spMk id="48" creationId="{6F32FA10-0382-4332-BECA-3490AAA64FFD}"/>
          </ac:spMkLst>
        </pc:spChg>
      </pc:sldChg>
      <pc:sldChg chg="modSp add modNotes">
        <pc:chgData name="Amanpreet Mahey" userId="99454ceb-5a15-4029-bd9f-5943917b0586" providerId="ADAL" clId="{03BC4A6B-EB27-40F2-A6F2-E6175AA90BE8}" dt="2022-11-25T11:56:39.132" v="1030"/>
        <pc:sldMkLst>
          <pc:docMk/>
          <pc:sldMk cId="2091481469" sldId="26470"/>
        </pc:sldMkLst>
        <pc:spChg chg="mod">
          <ac:chgData name="Amanpreet Mahey" userId="99454ceb-5a15-4029-bd9f-5943917b0586" providerId="ADAL" clId="{03BC4A6B-EB27-40F2-A6F2-E6175AA90BE8}" dt="2022-11-25T11:54:26.016" v="1012" actId="790"/>
          <ac:spMkLst>
            <pc:docMk/>
            <pc:sldMk cId="2091481469" sldId="26470"/>
            <ac:spMk id="10" creationId="{68BEDC5F-D19E-4A19-B582-B61C8B4090BA}"/>
          </ac:spMkLst>
        </pc:spChg>
        <pc:spChg chg="mod">
          <ac:chgData name="Amanpreet Mahey" userId="99454ceb-5a15-4029-bd9f-5943917b0586" providerId="ADAL" clId="{03BC4A6B-EB27-40F2-A6F2-E6175AA90BE8}" dt="2022-11-25T11:54:26.016" v="1012" actId="790"/>
          <ac:spMkLst>
            <pc:docMk/>
            <pc:sldMk cId="2091481469" sldId="26470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26.016" v="1012" actId="790"/>
          <ac:spMkLst>
            <pc:docMk/>
            <pc:sldMk cId="2091481469" sldId="26470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26.016" v="1012" actId="790"/>
          <ac:spMkLst>
            <pc:docMk/>
            <pc:sldMk cId="2091481469" sldId="26470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26.016" v="1012" actId="790"/>
          <ac:spMkLst>
            <pc:docMk/>
            <pc:sldMk cId="2091481469" sldId="26470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54:26.016" v="1012" actId="790"/>
          <ac:spMkLst>
            <pc:docMk/>
            <pc:sldMk cId="2091481469" sldId="26470"/>
            <ac:spMk id="48" creationId="{6F32FA10-0382-4332-BECA-3490AAA64FFD}"/>
          </ac:spMkLst>
        </pc:spChg>
      </pc:sldChg>
      <pc:sldChg chg="modSp add">
        <pc:chgData name="Amanpreet Mahey" userId="99454ceb-5a15-4029-bd9f-5943917b0586" providerId="ADAL" clId="{03BC4A6B-EB27-40F2-A6F2-E6175AA90BE8}" dt="2022-11-25T11:44:06.776" v="921" actId="20577"/>
        <pc:sldMkLst>
          <pc:docMk/>
          <pc:sldMk cId="3507431334" sldId="26471"/>
        </pc:sldMkLst>
        <pc:spChg chg="mod">
          <ac:chgData name="Amanpreet Mahey" userId="99454ceb-5a15-4029-bd9f-5943917b0586" providerId="ADAL" clId="{03BC4A6B-EB27-40F2-A6F2-E6175AA90BE8}" dt="2022-11-25T11:44:06.776" v="921" actId="20577"/>
          <ac:spMkLst>
            <pc:docMk/>
            <pc:sldMk cId="3507431334" sldId="26471"/>
            <ac:spMk id="9" creationId="{D415ECF7-FB70-4A54-A7E2-D59BC1B6D603}"/>
          </ac:spMkLst>
        </pc:spChg>
      </pc:sldChg>
      <pc:sldChg chg="modSp add modNotes">
        <pc:chgData name="Amanpreet Mahey" userId="99454ceb-5a15-4029-bd9f-5943917b0586" providerId="ADAL" clId="{03BC4A6B-EB27-40F2-A6F2-E6175AA90BE8}" dt="2022-11-25T11:56:39.132" v="1030"/>
        <pc:sldMkLst>
          <pc:docMk/>
          <pc:sldMk cId="853624942" sldId="26472"/>
        </pc:sldMkLst>
        <pc:spChg chg="mod">
          <ac:chgData name="Amanpreet Mahey" userId="99454ceb-5a15-4029-bd9f-5943917b0586" providerId="ADAL" clId="{03BC4A6B-EB27-40F2-A6F2-E6175AA90BE8}" dt="2022-11-25T11:45:35.145" v="936" actId="20577"/>
          <ac:spMkLst>
            <pc:docMk/>
            <pc:sldMk cId="853624942" sldId="26472"/>
            <ac:spMk id="10" creationId="{68BEDC5F-D19E-4A19-B582-B61C8B4090BA}"/>
          </ac:spMkLst>
        </pc:spChg>
        <pc:spChg chg="mod">
          <ac:chgData name="Amanpreet Mahey" userId="99454ceb-5a15-4029-bd9f-5943917b0586" providerId="ADAL" clId="{03BC4A6B-EB27-40F2-A6F2-E6175AA90BE8}" dt="2022-11-25T11:44:36.050" v="923"/>
          <ac:spMkLst>
            <pc:docMk/>
            <pc:sldMk cId="853624942" sldId="26472"/>
            <ac:spMk id="32" creationId="{00000000-0000-0000-0000-000000000000}"/>
          </ac:spMkLst>
        </pc:spChg>
      </pc:sldChg>
      <pc:sldChg chg="modSp add">
        <pc:chgData name="Amanpreet Mahey" userId="99454ceb-5a15-4029-bd9f-5943917b0586" providerId="ADAL" clId="{03BC4A6B-EB27-40F2-A6F2-E6175AA90BE8}" dt="2022-11-25T11:46:36.329" v="953" actId="20577"/>
        <pc:sldMkLst>
          <pc:docMk/>
          <pc:sldMk cId="951943392" sldId="26473"/>
        </pc:sldMkLst>
        <pc:spChg chg="mod">
          <ac:chgData name="Amanpreet Mahey" userId="99454ceb-5a15-4029-bd9f-5943917b0586" providerId="ADAL" clId="{03BC4A6B-EB27-40F2-A6F2-E6175AA90BE8}" dt="2022-11-25T11:46:36.329" v="953" actId="20577"/>
          <ac:spMkLst>
            <pc:docMk/>
            <pc:sldMk cId="951943392" sldId="26473"/>
            <ac:spMk id="10" creationId="{68BEDC5F-D19E-4A19-B582-B61C8B4090BA}"/>
          </ac:spMkLst>
        </pc:spChg>
        <pc:spChg chg="mod">
          <ac:chgData name="Amanpreet Mahey" userId="99454ceb-5a15-4029-bd9f-5943917b0586" providerId="ADAL" clId="{03BC4A6B-EB27-40F2-A6F2-E6175AA90BE8}" dt="2022-11-25T11:46:22.962" v="950" actId="20577"/>
          <ac:spMkLst>
            <pc:docMk/>
            <pc:sldMk cId="951943392" sldId="26473"/>
            <ac:spMk id="32" creationId="{00000000-0000-0000-0000-000000000000}"/>
          </ac:spMkLst>
        </pc:spChg>
      </pc:sldChg>
      <pc:sldChg chg="modSp add">
        <pc:chgData name="Amanpreet Mahey" userId="99454ceb-5a15-4029-bd9f-5943917b0586" providerId="ADAL" clId="{03BC4A6B-EB27-40F2-A6F2-E6175AA90BE8}" dt="2022-11-25T11:54:17.365" v="1011" actId="790"/>
        <pc:sldMkLst>
          <pc:docMk/>
          <pc:sldMk cId="3586202865" sldId="26474"/>
        </pc:sldMkLst>
        <pc:spChg chg="mod">
          <ac:chgData name="Amanpreet Mahey" userId="99454ceb-5a15-4029-bd9f-5943917b0586" providerId="ADAL" clId="{03BC4A6B-EB27-40F2-A6F2-E6175AA90BE8}" dt="2022-11-25T11:54:17.365" v="1011" actId="790"/>
          <ac:spMkLst>
            <pc:docMk/>
            <pc:sldMk cId="3586202865" sldId="26474"/>
            <ac:spMk id="6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17.365" v="1011" actId="790"/>
          <ac:spMkLst>
            <pc:docMk/>
            <pc:sldMk cId="3586202865" sldId="26474"/>
            <ac:spMk id="9" creationId="{D415ECF7-FB70-4A54-A7E2-D59BC1B6D603}"/>
          </ac:spMkLst>
        </pc:spChg>
      </pc:sldChg>
      <pc:sldChg chg="modSp add">
        <pc:chgData name="Amanpreet Mahey" userId="99454ceb-5a15-4029-bd9f-5943917b0586" providerId="ADAL" clId="{03BC4A6B-EB27-40F2-A6F2-E6175AA90BE8}" dt="2022-11-25T11:54:10.151" v="1010" actId="790"/>
        <pc:sldMkLst>
          <pc:docMk/>
          <pc:sldMk cId="3296679040" sldId="26475"/>
        </pc:sldMkLst>
        <pc:spChg chg="mod">
          <ac:chgData name="Amanpreet Mahey" userId="99454ceb-5a15-4029-bd9f-5943917b0586" providerId="ADAL" clId="{03BC4A6B-EB27-40F2-A6F2-E6175AA90BE8}" dt="2022-11-25T11:54:10.151" v="1010" actId="790"/>
          <ac:spMkLst>
            <pc:docMk/>
            <pc:sldMk cId="3296679040" sldId="26475"/>
            <ac:spMk id="10" creationId="{68BEDC5F-D19E-4A19-B582-B61C8B4090BA}"/>
          </ac:spMkLst>
        </pc:spChg>
        <pc:spChg chg="mod">
          <ac:chgData name="Amanpreet Mahey" userId="99454ceb-5a15-4029-bd9f-5943917b0586" providerId="ADAL" clId="{03BC4A6B-EB27-40F2-A6F2-E6175AA90BE8}" dt="2022-11-25T11:54:10.151" v="1010" actId="790"/>
          <ac:spMkLst>
            <pc:docMk/>
            <pc:sldMk cId="3296679040" sldId="26475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10.151" v="1010" actId="790"/>
          <ac:spMkLst>
            <pc:docMk/>
            <pc:sldMk cId="3296679040" sldId="26475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10.151" v="1010" actId="790"/>
          <ac:spMkLst>
            <pc:docMk/>
            <pc:sldMk cId="3296679040" sldId="26475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10.151" v="1010" actId="790"/>
          <ac:spMkLst>
            <pc:docMk/>
            <pc:sldMk cId="3296679040" sldId="26475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54:10.151" v="1010" actId="790"/>
          <ac:spMkLst>
            <pc:docMk/>
            <pc:sldMk cId="3296679040" sldId="26475"/>
            <ac:spMk id="48" creationId="{6F32FA10-0382-4332-BECA-3490AAA64FFD}"/>
          </ac:spMkLst>
        </pc:spChg>
      </pc:sldChg>
      <pc:sldChg chg="modSp add">
        <pc:chgData name="Amanpreet Mahey" userId="99454ceb-5a15-4029-bd9f-5943917b0586" providerId="ADAL" clId="{03BC4A6B-EB27-40F2-A6F2-E6175AA90BE8}" dt="2022-11-25T11:54:00.753" v="1009" actId="790"/>
        <pc:sldMkLst>
          <pc:docMk/>
          <pc:sldMk cId="943150943" sldId="26476"/>
        </pc:sldMkLst>
        <pc:spChg chg="mod">
          <ac:chgData name="Amanpreet Mahey" userId="99454ceb-5a15-4029-bd9f-5943917b0586" providerId="ADAL" clId="{03BC4A6B-EB27-40F2-A6F2-E6175AA90BE8}" dt="2022-11-25T11:54:00.753" v="1009" actId="790"/>
          <ac:spMkLst>
            <pc:docMk/>
            <pc:sldMk cId="943150943" sldId="26476"/>
            <ac:spMk id="10" creationId="{68BEDC5F-D19E-4A19-B582-B61C8B4090BA}"/>
          </ac:spMkLst>
        </pc:spChg>
        <pc:spChg chg="mod">
          <ac:chgData name="Amanpreet Mahey" userId="99454ceb-5a15-4029-bd9f-5943917b0586" providerId="ADAL" clId="{03BC4A6B-EB27-40F2-A6F2-E6175AA90BE8}" dt="2022-11-25T11:54:00.753" v="1009" actId="790"/>
          <ac:spMkLst>
            <pc:docMk/>
            <pc:sldMk cId="943150943" sldId="26476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00.753" v="1009" actId="790"/>
          <ac:spMkLst>
            <pc:docMk/>
            <pc:sldMk cId="943150943" sldId="26476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00.753" v="1009" actId="790"/>
          <ac:spMkLst>
            <pc:docMk/>
            <pc:sldMk cId="943150943" sldId="26476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4:00.753" v="1009" actId="790"/>
          <ac:spMkLst>
            <pc:docMk/>
            <pc:sldMk cId="943150943" sldId="26476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54:00.753" v="1009" actId="790"/>
          <ac:spMkLst>
            <pc:docMk/>
            <pc:sldMk cId="943150943" sldId="26476"/>
            <ac:spMk id="48" creationId="{6F32FA10-0382-4332-BECA-3490AAA64FFD}"/>
          </ac:spMkLst>
        </pc:spChg>
      </pc:sldChg>
      <pc:sldChg chg="modSp add">
        <pc:chgData name="Amanpreet Mahey" userId="99454ceb-5a15-4029-bd9f-5943917b0586" providerId="ADAL" clId="{03BC4A6B-EB27-40F2-A6F2-E6175AA90BE8}" dt="2022-11-25T11:53:56.418" v="1008" actId="790"/>
        <pc:sldMkLst>
          <pc:docMk/>
          <pc:sldMk cId="2986317181" sldId="26477"/>
        </pc:sldMkLst>
        <pc:spChg chg="mod">
          <ac:chgData name="Amanpreet Mahey" userId="99454ceb-5a15-4029-bd9f-5943917b0586" providerId="ADAL" clId="{03BC4A6B-EB27-40F2-A6F2-E6175AA90BE8}" dt="2022-11-25T11:53:56.418" v="1008" actId="790"/>
          <ac:spMkLst>
            <pc:docMk/>
            <pc:sldMk cId="2986317181" sldId="26477"/>
            <ac:spMk id="10" creationId="{68BEDC5F-D19E-4A19-B582-B61C8B4090BA}"/>
          </ac:spMkLst>
        </pc:spChg>
        <pc:spChg chg="mod">
          <ac:chgData name="Amanpreet Mahey" userId="99454ceb-5a15-4029-bd9f-5943917b0586" providerId="ADAL" clId="{03BC4A6B-EB27-40F2-A6F2-E6175AA90BE8}" dt="2022-11-25T11:53:56.418" v="1008" actId="790"/>
          <ac:spMkLst>
            <pc:docMk/>
            <pc:sldMk cId="2986317181" sldId="26477"/>
            <ac:spMk id="31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3:56.418" v="1008" actId="790"/>
          <ac:spMkLst>
            <pc:docMk/>
            <pc:sldMk cId="2986317181" sldId="26477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3:56.418" v="1008" actId="790"/>
          <ac:spMkLst>
            <pc:docMk/>
            <pc:sldMk cId="2986317181" sldId="26477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3:56.418" v="1008" actId="790"/>
          <ac:spMkLst>
            <pc:docMk/>
            <pc:sldMk cId="2986317181" sldId="26477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53:56.418" v="1008" actId="790"/>
          <ac:spMkLst>
            <pc:docMk/>
            <pc:sldMk cId="2986317181" sldId="26477"/>
            <ac:spMk id="48" creationId="{6F32FA10-0382-4332-BECA-3490AAA64FFD}"/>
          </ac:spMkLst>
        </pc:spChg>
      </pc:sldChg>
      <pc:sldChg chg="modSp add del">
        <pc:chgData name="Amanpreet Mahey" userId="99454ceb-5a15-4029-bd9f-5943917b0586" providerId="ADAL" clId="{03BC4A6B-EB27-40F2-A6F2-E6175AA90BE8}" dt="2022-11-25T11:52:20.094" v="1000" actId="2696"/>
        <pc:sldMkLst>
          <pc:docMk/>
          <pc:sldMk cId="4113493467" sldId="26478"/>
        </pc:sldMkLst>
        <pc:spChg chg="mod">
          <ac:chgData name="Amanpreet Mahey" userId="99454ceb-5a15-4029-bd9f-5943917b0586" providerId="ADAL" clId="{03BC4A6B-EB27-40F2-A6F2-E6175AA90BE8}" dt="2022-11-25T11:51:39.704" v="987" actId="1076"/>
          <ac:spMkLst>
            <pc:docMk/>
            <pc:sldMk cId="4113493467" sldId="26478"/>
            <ac:spMk id="32" creationId="{00000000-0000-0000-0000-000000000000}"/>
          </ac:spMkLst>
        </pc:spChg>
      </pc:sldChg>
      <pc:sldChg chg="addSp delSp modSp add modNotesTx">
        <pc:chgData name="Amanpreet Mahey" userId="99454ceb-5a15-4029-bd9f-5943917b0586" providerId="ADAL" clId="{03BC4A6B-EB27-40F2-A6F2-E6175AA90BE8}" dt="2022-11-25T11:53:52.048" v="1007" actId="790"/>
        <pc:sldMkLst>
          <pc:docMk/>
          <pc:sldMk cId="2107338832" sldId="26479"/>
        </pc:sldMkLst>
        <pc:spChg chg="mod">
          <ac:chgData name="Amanpreet Mahey" userId="99454ceb-5a15-4029-bd9f-5943917b0586" providerId="ADAL" clId="{03BC4A6B-EB27-40F2-A6F2-E6175AA90BE8}" dt="2022-11-25T11:53:52.048" v="1007" actId="790"/>
          <ac:spMkLst>
            <pc:docMk/>
            <pc:sldMk cId="2107338832" sldId="26479"/>
            <ac:spMk id="11" creationId="{70D9F7CA-3DAD-4B63-AE4E-13EC383BAACA}"/>
          </ac:spMkLst>
        </pc:spChg>
        <pc:spChg chg="mod">
          <ac:chgData name="Amanpreet Mahey" userId="99454ceb-5a15-4029-bd9f-5943917b0586" providerId="ADAL" clId="{03BC4A6B-EB27-40F2-A6F2-E6175AA90BE8}" dt="2022-11-25T11:53:52.048" v="1007" actId="790"/>
          <ac:spMkLst>
            <pc:docMk/>
            <pc:sldMk cId="2107338832" sldId="26479"/>
            <ac:spMk id="31" creationId="{00000000-0000-0000-0000-000000000000}"/>
          </ac:spMkLst>
        </pc:spChg>
        <pc:spChg chg="add del mod">
          <ac:chgData name="Amanpreet Mahey" userId="99454ceb-5a15-4029-bd9f-5943917b0586" providerId="ADAL" clId="{03BC4A6B-EB27-40F2-A6F2-E6175AA90BE8}" dt="2022-11-25T11:53:52.048" v="1007" actId="790"/>
          <ac:spMkLst>
            <pc:docMk/>
            <pc:sldMk cId="2107338832" sldId="26479"/>
            <ac:spMk id="32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3:52.048" v="1007" actId="790"/>
          <ac:spMkLst>
            <pc:docMk/>
            <pc:sldMk cId="2107338832" sldId="26479"/>
            <ac:spMk id="35" creationId="{00000000-0000-0000-0000-000000000000}"/>
          </ac:spMkLst>
        </pc:spChg>
        <pc:spChg chg="mod">
          <ac:chgData name="Amanpreet Mahey" userId="99454ceb-5a15-4029-bd9f-5943917b0586" providerId="ADAL" clId="{03BC4A6B-EB27-40F2-A6F2-E6175AA90BE8}" dt="2022-11-25T11:53:52.048" v="1007" actId="790"/>
          <ac:spMkLst>
            <pc:docMk/>
            <pc:sldMk cId="2107338832" sldId="26479"/>
            <ac:spMk id="46" creationId="{A2460990-F236-4F06-8F01-014BF77035E4}"/>
          </ac:spMkLst>
        </pc:spChg>
        <pc:spChg chg="mod">
          <ac:chgData name="Amanpreet Mahey" userId="99454ceb-5a15-4029-bd9f-5943917b0586" providerId="ADAL" clId="{03BC4A6B-EB27-40F2-A6F2-E6175AA90BE8}" dt="2022-11-25T11:53:52.048" v="1007" actId="790"/>
          <ac:spMkLst>
            <pc:docMk/>
            <pc:sldMk cId="2107338832" sldId="26479"/>
            <ac:spMk id="48" creationId="{6F32FA10-0382-4332-BECA-3490AAA64FFD}"/>
          </ac:spMkLst>
        </pc:spChg>
      </pc:sldChg>
    </pc:docChg>
  </pc:docChgLst>
  <pc:docChgLst>
    <pc:chgData name="Amanpreet Mahey" userId="99454ceb-5a15-4029-bd9f-5943917b0586" providerId="ADAL" clId="{24940B2E-D6E1-460E-840E-78ADF76557AD}"/>
    <pc:docChg chg="undo custSel addSld delSld modSld sldOrd">
      <pc:chgData name="Amanpreet Mahey" userId="99454ceb-5a15-4029-bd9f-5943917b0586" providerId="ADAL" clId="{24940B2E-D6E1-460E-840E-78ADF76557AD}" dt="2022-11-26T08:44:09.135" v="1319"/>
      <pc:docMkLst>
        <pc:docMk/>
      </pc:docMkLst>
      <pc:sldChg chg="modSp">
        <pc:chgData name="Amanpreet Mahey" userId="99454ceb-5a15-4029-bd9f-5943917b0586" providerId="ADAL" clId="{24940B2E-D6E1-460E-840E-78ADF76557AD}" dt="2022-11-26T04:48:54.531" v="2"/>
        <pc:sldMkLst>
          <pc:docMk/>
          <pc:sldMk cId="1135500466" sldId="1547"/>
        </pc:sldMkLst>
        <pc:spChg chg="mod">
          <ac:chgData name="Amanpreet Mahey" userId="99454ceb-5a15-4029-bd9f-5943917b0586" providerId="ADAL" clId="{24940B2E-D6E1-460E-840E-78ADF76557AD}" dt="2022-11-26T04:48:54.531" v="2"/>
          <ac:spMkLst>
            <pc:docMk/>
            <pc:sldMk cId="1135500466" sldId="1547"/>
            <ac:spMk id="9" creationId="{D415ECF7-FB70-4A54-A7E2-D59BC1B6D603}"/>
          </ac:spMkLst>
        </pc:spChg>
      </pc:sldChg>
      <pc:sldChg chg="addSp modSp modNotes">
        <pc:chgData name="Amanpreet Mahey" userId="99454ceb-5a15-4029-bd9f-5943917b0586" providerId="ADAL" clId="{24940B2E-D6E1-460E-840E-78ADF76557AD}" dt="2022-11-26T08:44:09.135" v="1319"/>
        <pc:sldMkLst>
          <pc:docMk/>
          <pc:sldMk cId="2651036966" sldId="26379"/>
        </pc:sldMkLst>
        <pc:spChg chg="mod">
          <ac:chgData name="Amanpreet Mahey" userId="99454ceb-5a15-4029-bd9f-5943917b0586" providerId="ADAL" clId="{24940B2E-D6E1-460E-840E-78ADF76557AD}" dt="2022-11-26T05:33:21.950" v="161" actId="790"/>
          <ac:spMkLst>
            <pc:docMk/>
            <pc:sldMk cId="2651036966" sldId="26379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5:33:21.950" v="161" actId="790"/>
          <ac:spMkLst>
            <pc:docMk/>
            <pc:sldMk cId="2651036966" sldId="26379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33:21.950" v="161" actId="790"/>
          <ac:spMkLst>
            <pc:docMk/>
            <pc:sldMk cId="2651036966" sldId="26379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33:21.950" v="161" actId="790"/>
          <ac:spMkLst>
            <pc:docMk/>
            <pc:sldMk cId="2651036966" sldId="26379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33:21.950" v="161" actId="790"/>
          <ac:spMkLst>
            <pc:docMk/>
            <pc:sldMk cId="2651036966" sldId="26379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5:33:21.950" v="161" actId="790"/>
          <ac:spMkLst>
            <pc:docMk/>
            <pc:sldMk cId="2651036966" sldId="26379"/>
            <ac:spMk id="48" creationId="{6F32FA10-0382-4332-BECA-3490AAA64FFD}"/>
          </ac:spMkLst>
        </pc:spChg>
        <pc:picChg chg="add mod">
          <ac:chgData name="Amanpreet Mahey" userId="99454ceb-5a15-4029-bd9f-5943917b0586" providerId="ADAL" clId="{24940B2E-D6E1-460E-840E-78ADF76557AD}" dt="2022-11-26T05:31:33.717" v="143" actId="1076"/>
          <ac:picMkLst>
            <pc:docMk/>
            <pc:sldMk cId="2651036966" sldId="26379"/>
            <ac:picMk id="10" creationId="{9D1EDBF2-A312-4B08-B658-1A1FDF8754A5}"/>
          </ac:picMkLst>
        </pc:picChg>
      </pc:sldChg>
      <pc:sldChg chg="addSp modSp">
        <pc:chgData name="Amanpreet Mahey" userId="99454ceb-5a15-4029-bd9f-5943917b0586" providerId="ADAL" clId="{24940B2E-D6E1-460E-840E-78ADF76557AD}" dt="2022-11-26T04:58:10.342" v="126" actId="790"/>
        <pc:sldMkLst>
          <pc:docMk/>
          <pc:sldMk cId="1724126133" sldId="26380"/>
        </pc:sldMkLst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9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10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1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1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13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1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22" creationId="{ED638BE4-0DE9-40F7-9655-80D1B9304889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24" creationId="{E88AA701-457E-4483-9E64-F187EE1FF668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25" creationId="{7E50E8FB-C8B6-4538-86E0-FA4FBFB60215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26" creationId="{5AB2D3A9-6F4D-344C-9378-75484DCB9681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27" creationId="{0B9D3BC8-4C2E-D642-88E4-84578137B50B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28" creationId="{292C8DBC-6DF8-4804-B7FF-C08F9900FE64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29" creationId="{F1DA5C09-0AA0-3A46-98D0-C4584C233D3D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30" creationId="{9EC1C1FF-95F0-C749-8196-8724C6BAE2D6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31" creationId="{637E8280-C1F8-4BE1-BAA8-C96DABC1E339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32" creationId="{1A3AAFEE-3488-4810-8873-E65E687A2C06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33" creationId="{BCCA557A-6249-4088-B905-361C3506DC04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34" creationId="{43A67BBC-AC66-0343-BD39-82BB808757E4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35" creationId="{6592592C-BD2D-4297-9567-434BB7D6DBAC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36" creationId="{5C50EA4A-321D-43B2-8DB3-B4E6F56309B2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42" creationId="{4913FC14-5944-4E0D-A066-FF408750939E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43" creationId="{47794938-0564-45FB-AB4B-FFEB1E139010}"/>
          </ac:spMkLst>
        </pc:spChg>
        <pc:spChg chg="mod">
          <ac:chgData name="Amanpreet Mahey" userId="99454ceb-5a15-4029-bd9f-5943917b0586" providerId="ADAL" clId="{24940B2E-D6E1-460E-840E-78ADF76557AD}" dt="2022-11-26T04:58:10.342" v="126" actId="790"/>
          <ac:spMkLst>
            <pc:docMk/>
            <pc:sldMk cId="1724126133" sldId="26380"/>
            <ac:spMk id="44" creationId="{44433FC3-1521-45FC-B2D1-CAEF27440BEE}"/>
          </ac:spMkLst>
        </pc:spChg>
        <pc:grpChg chg="mod">
          <ac:chgData name="Amanpreet Mahey" userId="99454ceb-5a15-4029-bd9f-5943917b0586" providerId="ADAL" clId="{24940B2E-D6E1-460E-840E-78ADF76557AD}" dt="2022-11-26T04:50:50.818" v="21"/>
          <ac:grpSpMkLst>
            <pc:docMk/>
            <pc:sldMk cId="1724126133" sldId="26380"/>
            <ac:grpSpMk id="3" creationId="{08C9D49C-043B-7CE5-6091-12A16FDBD3A4}"/>
          </ac:grpSpMkLst>
        </pc:grpChg>
        <pc:grpChg chg="add mod">
          <ac:chgData name="Amanpreet Mahey" userId="99454ceb-5a15-4029-bd9f-5943917b0586" providerId="ADAL" clId="{24940B2E-D6E1-460E-840E-78ADF76557AD}" dt="2022-11-26T04:56:37.525" v="112" actId="1035"/>
          <ac:grpSpMkLst>
            <pc:docMk/>
            <pc:sldMk cId="1724126133" sldId="26380"/>
            <ac:grpSpMk id="4" creationId="{16AB9525-930D-4DCA-9230-41112F8F8A65}"/>
          </ac:grpSpMkLst>
        </pc:grpChg>
        <pc:grpChg chg="add mod">
          <ac:chgData name="Amanpreet Mahey" userId="99454ceb-5a15-4029-bd9f-5943917b0586" providerId="ADAL" clId="{24940B2E-D6E1-460E-840E-78ADF76557AD}" dt="2022-11-26T04:51:16.355" v="23"/>
          <ac:grpSpMkLst>
            <pc:docMk/>
            <pc:sldMk cId="1724126133" sldId="26380"/>
            <ac:grpSpMk id="20" creationId="{D89389AA-049D-44A6-A8CA-8320D57A0631}"/>
          </ac:grpSpMkLst>
        </pc:grpChg>
        <pc:grpChg chg="mod">
          <ac:chgData name="Amanpreet Mahey" userId="99454ceb-5a15-4029-bd9f-5943917b0586" providerId="ADAL" clId="{24940B2E-D6E1-460E-840E-78ADF76557AD}" dt="2022-11-26T04:51:16.355" v="23"/>
          <ac:grpSpMkLst>
            <pc:docMk/>
            <pc:sldMk cId="1724126133" sldId="26380"/>
            <ac:grpSpMk id="21" creationId="{D2C380AA-220D-41E7-8B61-47210AA48BDD}"/>
          </ac:grpSpMkLst>
        </pc:grpChg>
        <pc:grpChg chg="mod">
          <ac:chgData name="Amanpreet Mahey" userId="99454ceb-5a15-4029-bd9f-5943917b0586" providerId="ADAL" clId="{24940B2E-D6E1-460E-840E-78ADF76557AD}" dt="2022-11-26T04:50:38.359" v="20"/>
          <ac:grpSpMkLst>
            <pc:docMk/>
            <pc:sldMk cId="1724126133" sldId="26380"/>
            <ac:grpSpMk id="23" creationId="{00000000-0000-0000-0000-000000000000}"/>
          </ac:grpSpMkLst>
        </pc:grpChg>
      </pc:sldChg>
      <pc:sldChg chg="modSp">
        <pc:chgData name="Amanpreet Mahey" userId="99454ceb-5a15-4029-bd9f-5943917b0586" providerId="ADAL" clId="{24940B2E-D6E1-460E-840E-78ADF76557AD}" dt="2022-11-26T05:33:17.202" v="160" actId="790"/>
        <pc:sldMkLst>
          <pc:docMk/>
          <pc:sldMk cId="3784013294" sldId="26412"/>
        </pc:sldMkLst>
        <pc:spChg chg="mod">
          <ac:chgData name="Amanpreet Mahey" userId="99454ceb-5a15-4029-bd9f-5943917b0586" providerId="ADAL" clId="{24940B2E-D6E1-460E-840E-78ADF76557AD}" dt="2022-11-26T05:33:17.202" v="160" actId="790"/>
          <ac:spMkLst>
            <pc:docMk/>
            <pc:sldMk cId="3784013294" sldId="26412"/>
            <ac:spMk id="6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33:17.202" v="160" actId="790"/>
          <ac:spMkLst>
            <pc:docMk/>
            <pc:sldMk cId="3784013294" sldId="26412"/>
            <ac:spMk id="9" creationId="{D415ECF7-FB70-4A54-A7E2-D59BC1B6D603}"/>
          </ac:spMkLst>
        </pc:spChg>
      </pc:sldChg>
      <pc:sldChg chg="modSp">
        <pc:chgData name="Amanpreet Mahey" userId="99454ceb-5a15-4029-bd9f-5943917b0586" providerId="ADAL" clId="{24940B2E-D6E1-460E-840E-78ADF76557AD}" dt="2022-11-26T05:33:27.753" v="162" actId="790"/>
        <pc:sldMkLst>
          <pc:docMk/>
          <pc:sldMk cId="1182084958" sldId="26413"/>
        </pc:sldMkLst>
        <pc:spChg chg="mod">
          <ac:chgData name="Amanpreet Mahey" userId="99454ceb-5a15-4029-bd9f-5943917b0586" providerId="ADAL" clId="{24940B2E-D6E1-460E-840E-78ADF76557AD}" dt="2022-11-26T05:33:27.753" v="162" actId="790"/>
          <ac:spMkLst>
            <pc:docMk/>
            <pc:sldMk cId="1182084958" sldId="26413"/>
            <ac:spMk id="6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33:27.753" v="162" actId="790"/>
          <ac:spMkLst>
            <pc:docMk/>
            <pc:sldMk cId="1182084958" sldId="26413"/>
            <ac:spMk id="9" creationId="{D415ECF7-FB70-4A54-A7E2-D59BC1B6D603}"/>
          </ac:spMkLst>
        </pc:spChg>
      </pc:sldChg>
      <pc:sldChg chg="del">
        <pc:chgData name="Amanpreet Mahey" userId="99454ceb-5a15-4029-bd9f-5943917b0586" providerId="ADAL" clId="{24940B2E-D6E1-460E-840E-78ADF76557AD}" dt="2022-11-26T05:31:49.686" v="144" actId="2696"/>
        <pc:sldMkLst>
          <pc:docMk/>
          <pc:sldMk cId="4027234081" sldId="26414"/>
        </pc:sldMkLst>
      </pc:sldChg>
      <pc:sldChg chg="addSp modSp add modNotesTx">
        <pc:chgData name="Amanpreet Mahey" userId="99454ceb-5a15-4029-bd9f-5943917b0586" providerId="ADAL" clId="{24940B2E-D6E1-460E-840E-78ADF76557AD}" dt="2022-11-26T06:44:30.549" v="740" actId="790"/>
        <pc:sldMkLst>
          <pc:docMk/>
          <pc:sldMk cId="3801629765" sldId="26449"/>
        </pc:sldMkLst>
        <pc:spChg chg="mod">
          <ac:chgData name="Amanpreet Mahey" userId="99454ceb-5a15-4029-bd9f-5943917b0586" providerId="ADAL" clId="{24940B2E-D6E1-460E-840E-78ADF76557AD}" dt="2022-11-26T06:44:26.750" v="739" actId="790"/>
          <ac:spMkLst>
            <pc:docMk/>
            <pc:sldMk cId="3801629765" sldId="26449"/>
            <ac:spMk id="11" creationId="{70D9F7CA-3DAD-4B63-AE4E-13EC383BAACA}"/>
          </ac:spMkLst>
        </pc:spChg>
        <pc:spChg chg="mod">
          <ac:chgData name="Amanpreet Mahey" userId="99454ceb-5a15-4029-bd9f-5943917b0586" providerId="ADAL" clId="{24940B2E-D6E1-460E-840E-78ADF76557AD}" dt="2022-11-26T06:44:26.750" v="739" actId="790"/>
          <ac:spMkLst>
            <pc:docMk/>
            <pc:sldMk cId="3801629765" sldId="26449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44:26.750" v="739" actId="790"/>
          <ac:spMkLst>
            <pc:docMk/>
            <pc:sldMk cId="3801629765" sldId="26449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44:26.750" v="739" actId="790"/>
          <ac:spMkLst>
            <pc:docMk/>
            <pc:sldMk cId="3801629765" sldId="26449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44:26.750" v="739" actId="790"/>
          <ac:spMkLst>
            <pc:docMk/>
            <pc:sldMk cId="3801629765" sldId="26449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44:26.750" v="739" actId="790"/>
          <ac:spMkLst>
            <pc:docMk/>
            <pc:sldMk cId="3801629765" sldId="26449"/>
            <ac:spMk id="48" creationId="{6F32FA10-0382-4332-BECA-3490AAA64FFD}"/>
          </ac:spMkLst>
        </pc:spChg>
        <pc:picChg chg="add mod">
          <ac:chgData name="Amanpreet Mahey" userId="99454ceb-5a15-4029-bd9f-5943917b0586" providerId="ADAL" clId="{24940B2E-D6E1-460E-840E-78ADF76557AD}" dt="2022-11-26T06:44:07.318" v="738" actId="1076"/>
          <ac:picMkLst>
            <pc:docMk/>
            <pc:sldMk cId="3801629765" sldId="26449"/>
            <ac:picMk id="10" creationId="{D3C68802-126E-41B4-84D6-9FAEF7A5BE6F}"/>
          </ac:picMkLst>
        </pc:picChg>
      </pc:sldChg>
      <pc:sldChg chg="modSp">
        <pc:chgData name="Amanpreet Mahey" userId="99454ceb-5a15-4029-bd9f-5943917b0586" providerId="ADAL" clId="{24940B2E-D6E1-460E-840E-78ADF76557AD}" dt="2022-11-26T05:36:02.170" v="194" actId="20577"/>
        <pc:sldMkLst>
          <pc:docMk/>
          <pc:sldMk cId="1842751770" sldId="26453"/>
        </pc:sldMkLst>
        <pc:spChg chg="mod">
          <ac:chgData name="Amanpreet Mahey" userId="99454ceb-5a15-4029-bd9f-5943917b0586" providerId="ADAL" clId="{24940B2E-D6E1-460E-840E-78ADF76557AD}" dt="2022-11-26T05:36:02.170" v="194" actId="20577"/>
          <ac:spMkLst>
            <pc:docMk/>
            <pc:sldMk cId="1842751770" sldId="26453"/>
            <ac:spMk id="9" creationId="{D415ECF7-FB70-4A54-A7E2-D59BC1B6D603}"/>
          </ac:spMkLst>
        </pc:spChg>
      </pc:sldChg>
      <pc:sldChg chg="modSp ord">
        <pc:chgData name="Amanpreet Mahey" userId="99454ceb-5a15-4029-bd9f-5943917b0586" providerId="ADAL" clId="{24940B2E-D6E1-460E-840E-78ADF76557AD}" dt="2022-11-26T05:33:32.452" v="163" actId="790"/>
        <pc:sldMkLst>
          <pc:docMk/>
          <pc:sldMk cId="3089589021" sldId="26454"/>
        </pc:sldMkLst>
        <pc:spChg chg="mod">
          <ac:chgData name="Amanpreet Mahey" userId="99454ceb-5a15-4029-bd9f-5943917b0586" providerId="ADAL" clId="{24940B2E-D6E1-460E-840E-78ADF76557AD}" dt="2022-11-26T05:33:32.452" v="163" actId="790"/>
          <ac:spMkLst>
            <pc:docMk/>
            <pc:sldMk cId="3089589021" sldId="26454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5:33:32.452" v="163" actId="790"/>
          <ac:spMkLst>
            <pc:docMk/>
            <pc:sldMk cId="3089589021" sldId="26454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33:32.452" v="163" actId="790"/>
          <ac:spMkLst>
            <pc:docMk/>
            <pc:sldMk cId="3089589021" sldId="26454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33:32.452" v="163" actId="790"/>
          <ac:spMkLst>
            <pc:docMk/>
            <pc:sldMk cId="3089589021" sldId="26454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33:32.452" v="163" actId="790"/>
          <ac:spMkLst>
            <pc:docMk/>
            <pc:sldMk cId="3089589021" sldId="26454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5:33:32.452" v="163" actId="790"/>
          <ac:spMkLst>
            <pc:docMk/>
            <pc:sldMk cId="3089589021" sldId="26454"/>
            <ac:spMk id="48" creationId="{6F32FA10-0382-4332-BECA-3490AAA64FFD}"/>
          </ac:spMkLst>
        </pc:spChg>
      </pc:sldChg>
      <pc:sldChg chg="del ord">
        <pc:chgData name="Amanpreet Mahey" userId="99454ceb-5a15-4029-bd9f-5943917b0586" providerId="ADAL" clId="{24940B2E-D6E1-460E-840E-78ADF76557AD}" dt="2022-11-26T05:32:30.785" v="151" actId="2696"/>
        <pc:sldMkLst>
          <pc:docMk/>
          <pc:sldMk cId="2020860161" sldId="26457"/>
        </pc:sldMkLst>
      </pc:sldChg>
      <pc:sldChg chg="modSp">
        <pc:chgData name="Amanpreet Mahey" userId="99454ceb-5a15-4029-bd9f-5943917b0586" providerId="ADAL" clId="{24940B2E-D6E1-460E-840E-78ADF76557AD}" dt="2022-11-26T05:40:46.970" v="241" actId="790"/>
        <pc:sldMkLst>
          <pc:docMk/>
          <pc:sldMk cId="1529847429" sldId="26458"/>
        </pc:sldMkLst>
        <pc:spChg chg="mod">
          <ac:chgData name="Amanpreet Mahey" userId="99454ceb-5a15-4029-bd9f-5943917b0586" providerId="ADAL" clId="{24940B2E-D6E1-460E-840E-78ADF76557AD}" dt="2022-11-26T05:40:46.970" v="241" actId="790"/>
          <ac:spMkLst>
            <pc:docMk/>
            <pc:sldMk cId="1529847429" sldId="26458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5:40:46.970" v="241" actId="790"/>
          <ac:spMkLst>
            <pc:docMk/>
            <pc:sldMk cId="1529847429" sldId="26458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40:46.970" v="241" actId="790"/>
          <ac:spMkLst>
            <pc:docMk/>
            <pc:sldMk cId="1529847429" sldId="26458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40:46.970" v="241" actId="790"/>
          <ac:spMkLst>
            <pc:docMk/>
            <pc:sldMk cId="1529847429" sldId="26458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40:46.970" v="241" actId="790"/>
          <ac:spMkLst>
            <pc:docMk/>
            <pc:sldMk cId="1529847429" sldId="26458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5:40:46.970" v="241" actId="790"/>
          <ac:spMkLst>
            <pc:docMk/>
            <pc:sldMk cId="1529847429" sldId="26458"/>
            <ac:spMk id="48" creationId="{6F32FA10-0382-4332-BECA-3490AAA64FFD}"/>
          </ac:spMkLst>
        </pc:spChg>
      </pc:sldChg>
      <pc:sldChg chg="del">
        <pc:chgData name="Amanpreet Mahey" userId="99454ceb-5a15-4029-bd9f-5943917b0586" providerId="ADAL" clId="{24940B2E-D6E1-460E-840E-78ADF76557AD}" dt="2022-11-26T05:38:13.989" v="208" actId="2696"/>
        <pc:sldMkLst>
          <pc:docMk/>
          <pc:sldMk cId="408115184" sldId="26459"/>
        </pc:sldMkLst>
      </pc:sldChg>
      <pc:sldChg chg="del">
        <pc:chgData name="Amanpreet Mahey" userId="99454ceb-5a15-4029-bd9f-5943917b0586" providerId="ADAL" clId="{24940B2E-D6E1-460E-840E-78ADF76557AD}" dt="2022-11-26T05:38:15.541" v="209" actId="2696"/>
        <pc:sldMkLst>
          <pc:docMk/>
          <pc:sldMk cId="3165885907" sldId="26460"/>
        </pc:sldMkLst>
      </pc:sldChg>
      <pc:sldChg chg="modSp add">
        <pc:chgData name="Amanpreet Mahey" userId="99454ceb-5a15-4029-bd9f-5943917b0586" providerId="ADAL" clId="{24940B2E-D6E1-460E-840E-78ADF76557AD}" dt="2022-11-26T08:44:09.135" v="1319"/>
        <pc:sldMkLst>
          <pc:docMk/>
          <pc:sldMk cId="1282776772" sldId="26461"/>
        </pc:sldMkLst>
        <pc:spChg chg="mod">
          <ac:chgData name="Amanpreet Mahey" userId="99454ceb-5a15-4029-bd9f-5943917b0586" providerId="ADAL" clId="{24940B2E-D6E1-460E-840E-78ADF76557AD}" dt="2022-11-26T08:44:09.135" v="1319"/>
          <ac:spMkLst>
            <pc:docMk/>
            <pc:sldMk cId="1282776772" sldId="26461"/>
            <ac:spMk id="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9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10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1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1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13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1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22" creationId="{ED638BE4-0DE9-40F7-9655-80D1B9304889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24" creationId="{E88AA701-457E-4483-9E64-F187EE1FF668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25" creationId="{7E50E8FB-C8B6-4538-86E0-FA4FBFB60215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26" creationId="{5AB2D3A9-6F4D-344C-9378-75484DCB9681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27" creationId="{0B9D3BC8-4C2E-D642-88E4-84578137B50B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28" creationId="{292C8DBC-6DF8-4804-B7FF-C08F9900FE64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29" creationId="{F1DA5C09-0AA0-3A46-98D0-C4584C233D3D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30" creationId="{9EC1C1FF-95F0-C749-8196-8724C6BAE2D6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31" creationId="{637E8280-C1F8-4BE1-BAA8-C96DABC1E339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32" creationId="{1A3AAFEE-3488-4810-8873-E65E687A2C06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33" creationId="{BCCA557A-6249-4088-B905-361C3506DC04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34" creationId="{43A67BBC-AC66-0343-BD39-82BB808757E4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35" creationId="{6592592C-BD2D-4297-9567-434BB7D6DBAC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36" creationId="{5C50EA4A-321D-43B2-8DB3-B4E6F56309B2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42" creationId="{4913FC14-5944-4E0D-A066-FF408750939E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43" creationId="{47794938-0564-45FB-AB4B-FFEB1E139010}"/>
          </ac:spMkLst>
        </pc:spChg>
        <pc:spChg chg="mod">
          <ac:chgData name="Amanpreet Mahey" userId="99454ceb-5a15-4029-bd9f-5943917b0586" providerId="ADAL" clId="{24940B2E-D6E1-460E-840E-78ADF76557AD}" dt="2022-11-26T04:58:15.067" v="127" actId="790"/>
          <ac:spMkLst>
            <pc:docMk/>
            <pc:sldMk cId="1282776772" sldId="26461"/>
            <ac:spMk id="44" creationId="{44433FC3-1521-45FC-B2D1-CAEF27440BEE}"/>
          </ac:spMkLst>
        </pc:spChg>
        <pc:grpChg chg="mod">
          <ac:chgData name="Amanpreet Mahey" userId="99454ceb-5a15-4029-bd9f-5943917b0586" providerId="ADAL" clId="{24940B2E-D6E1-460E-840E-78ADF76557AD}" dt="2022-11-26T04:53:01.655" v="48"/>
          <ac:grpSpMkLst>
            <pc:docMk/>
            <pc:sldMk cId="1282776772" sldId="26461"/>
            <ac:grpSpMk id="3" creationId="{08C9D49C-043B-7CE5-6091-12A16FDBD3A4}"/>
          </ac:grpSpMkLst>
        </pc:grpChg>
        <pc:grpChg chg="mod">
          <ac:chgData name="Amanpreet Mahey" userId="99454ceb-5a15-4029-bd9f-5943917b0586" providerId="ADAL" clId="{24940B2E-D6E1-460E-840E-78ADF76557AD}" dt="2022-11-26T04:56:48.061" v="120" actId="1035"/>
          <ac:grpSpMkLst>
            <pc:docMk/>
            <pc:sldMk cId="1282776772" sldId="26461"/>
            <ac:grpSpMk id="4" creationId="{16AB9525-930D-4DCA-9230-41112F8F8A65}"/>
          </ac:grpSpMkLst>
        </pc:grpChg>
        <pc:grpChg chg="mod">
          <ac:chgData name="Amanpreet Mahey" userId="99454ceb-5a15-4029-bd9f-5943917b0586" providerId="ADAL" clId="{24940B2E-D6E1-460E-840E-78ADF76557AD}" dt="2022-11-26T04:53:25.378" v="50"/>
          <ac:grpSpMkLst>
            <pc:docMk/>
            <pc:sldMk cId="1282776772" sldId="26461"/>
            <ac:grpSpMk id="20" creationId="{D89389AA-049D-44A6-A8CA-8320D57A0631}"/>
          </ac:grpSpMkLst>
        </pc:grpChg>
        <pc:grpChg chg="mod">
          <ac:chgData name="Amanpreet Mahey" userId="99454ceb-5a15-4029-bd9f-5943917b0586" providerId="ADAL" clId="{24940B2E-D6E1-460E-840E-78ADF76557AD}" dt="2022-11-26T04:53:13.309" v="49"/>
          <ac:grpSpMkLst>
            <pc:docMk/>
            <pc:sldMk cId="1282776772" sldId="26461"/>
            <ac:grpSpMk id="21" creationId="{D2C380AA-220D-41E7-8B61-47210AA48BDD}"/>
          </ac:grpSpMkLst>
        </pc:grpChg>
      </pc:sldChg>
      <pc:sldChg chg="addSp modSp add">
        <pc:chgData name="Amanpreet Mahey" userId="99454ceb-5a15-4029-bd9f-5943917b0586" providerId="ADAL" clId="{24940B2E-D6E1-460E-840E-78ADF76557AD}" dt="2022-11-26T04:58:20.427" v="128" actId="790"/>
        <pc:sldMkLst>
          <pc:docMk/>
          <pc:sldMk cId="2525805082" sldId="26462"/>
        </pc:sldMkLst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9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10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1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1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13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1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22" creationId="{ED638BE4-0DE9-40F7-9655-80D1B9304889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24" creationId="{E88AA701-457E-4483-9E64-F187EE1FF668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25" creationId="{7E50E8FB-C8B6-4538-86E0-FA4FBFB60215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26" creationId="{5AB2D3A9-6F4D-344C-9378-75484DCB9681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27" creationId="{0B9D3BC8-4C2E-D642-88E4-84578137B50B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28" creationId="{292C8DBC-6DF8-4804-B7FF-C08F9900FE64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29" creationId="{F1DA5C09-0AA0-3A46-98D0-C4584C233D3D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30" creationId="{9EC1C1FF-95F0-C749-8196-8724C6BAE2D6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31" creationId="{637E8280-C1F8-4BE1-BAA8-C96DABC1E339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32" creationId="{1A3AAFEE-3488-4810-8873-E65E687A2C06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33" creationId="{BCCA557A-6249-4088-B905-361C3506DC04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34" creationId="{43A67BBC-AC66-0343-BD39-82BB808757E4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35" creationId="{6592592C-BD2D-4297-9567-434BB7D6DBAC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36" creationId="{5C50EA4A-321D-43B2-8DB3-B4E6F56309B2}"/>
          </ac:spMkLst>
        </pc:spChg>
        <pc:spChg chg="add 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37" creationId="{394019F2-DD5F-4EA6-A5D3-A8755E2D9806}"/>
          </ac:spMkLst>
        </pc:spChg>
        <pc:spChg chg="add 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38" creationId="{127452A7-6B58-4552-820F-671836943600}"/>
          </ac:spMkLst>
        </pc:spChg>
        <pc:spChg chg="add 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39" creationId="{679EF064-B57F-4252-AB99-D533553FEF3B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42" creationId="{4913FC14-5944-4E0D-A066-FF408750939E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43" creationId="{47794938-0564-45FB-AB4B-FFEB1E139010}"/>
          </ac:spMkLst>
        </pc:spChg>
        <pc:spChg chg="mod">
          <ac:chgData name="Amanpreet Mahey" userId="99454ceb-5a15-4029-bd9f-5943917b0586" providerId="ADAL" clId="{24940B2E-D6E1-460E-840E-78ADF76557AD}" dt="2022-11-26T04:58:20.427" v="128" actId="790"/>
          <ac:spMkLst>
            <pc:docMk/>
            <pc:sldMk cId="2525805082" sldId="26462"/>
            <ac:spMk id="44" creationId="{44433FC3-1521-45FC-B2D1-CAEF27440BEE}"/>
          </ac:spMkLst>
        </pc:spChg>
        <pc:grpChg chg="mod">
          <ac:chgData name="Amanpreet Mahey" userId="99454ceb-5a15-4029-bd9f-5943917b0586" providerId="ADAL" clId="{24940B2E-D6E1-460E-840E-78ADF76557AD}" dt="2022-11-26T04:54:57.675" v="71"/>
          <ac:grpSpMkLst>
            <pc:docMk/>
            <pc:sldMk cId="2525805082" sldId="26462"/>
            <ac:grpSpMk id="3" creationId="{08C9D49C-043B-7CE5-6091-12A16FDBD3A4}"/>
          </ac:grpSpMkLst>
        </pc:grpChg>
        <pc:grpChg chg="mod">
          <ac:chgData name="Amanpreet Mahey" userId="99454ceb-5a15-4029-bd9f-5943917b0586" providerId="ADAL" clId="{24940B2E-D6E1-460E-840E-78ADF76557AD}" dt="2022-11-26T04:56:30.857" v="106" actId="1035"/>
          <ac:grpSpMkLst>
            <pc:docMk/>
            <pc:sldMk cId="2525805082" sldId="26462"/>
            <ac:grpSpMk id="4" creationId="{16AB9525-930D-4DCA-9230-41112F8F8A65}"/>
          </ac:grpSpMkLst>
        </pc:grpChg>
        <pc:grpChg chg="mod">
          <ac:chgData name="Amanpreet Mahey" userId="99454ceb-5a15-4029-bd9f-5943917b0586" providerId="ADAL" clId="{24940B2E-D6E1-460E-840E-78ADF76557AD}" dt="2022-11-26T04:55:53.238" v="77"/>
          <ac:grpSpMkLst>
            <pc:docMk/>
            <pc:sldMk cId="2525805082" sldId="26462"/>
            <ac:grpSpMk id="20" creationId="{D89389AA-049D-44A6-A8CA-8320D57A0631}"/>
          </ac:grpSpMkLst>
        </pc:grpChg>
        <pc:grpChg chg="mod">
          <ac:chgData name="Amanpreet Mahey" userId="99454ceb-5a15-4029-bd9f-5943917b0586" providerId="ADAL" clId="{24940B2E-D6E1-460E-840E-78ADF76557AD}" dt="2022-11-26T04:55:53.238" v="77"/>
          <ac:grpSpMkLst>
            <pc:docMk/>
            <pc:sldMk cId="2525805082" sldId="26462"/>
            <ac:grpSpMk id="21" creationId="{D2C380AA-220D-41E7-8B61-47210AA48BDD}"/>
          </ac:grpSpMkLst>
        </pc:grpChg>
      </pc:sldChg>
      <pc:sldChg chg="modSp add">
        <pc:chgData name="Amanpreet Mahey" userId="99454ceb-5a15-4029-bd9f-5943917b0586" providerId="ADAL" clId="{24940B2E-D6E1-460E-840E-78ADF76557AD}" dt="2022-11-26T05:40:52.321" v="242" actId="790"/>
        <pc:sldMkLst>
          <pc:docMk/>
          <pc:sldMk cId="499991845" sldId="26463"/>
        </pc:sldMkLst>
        <pc:spChg chg="mod">
          <ac:chgData name="Amanpreet Mahey" userId="99454ceb-5a15-4029-bd9f-5943917b0586" providerId="ADAL" clId="{24940B2E-D6E1-460E-840E-78ADF76557AD}" dt="2022-11-26T05:40:52.321" v="242" actId="790"/>
          <ac:spMkLst>
            <pc:docMk/>
            <pc:sldMk cId="499991845" sldId="26463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5:40:52.321" v="242" actId="790"/>
          <ac:spMkLst>
            <pc:docMk/>
            <pc:sldMk cId="499991845" sldId="26463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40:52.321" v="242" actId="790"/>
          <ac:spMkLst>
            <pc:docMk/>
            <pc:sldMk cId="499991845" sldId="26463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40:52.321" v="242" actId="790"/>
          <ac:spMkLst>
            <pc:docMk/>
            <pc:sldMk cId="499991845" sldId="26463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40:52.321" v="242" actId="790"/>
          <ac:spMkLst>
            <pc:docMk/>
            <pc:sldMk cId="499991845" sldId="26463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5:40:52.321" v="242" actId="790"/>
          <ac:spMkLst>
            <pc:docMk/>
            <pc:sldMk cId="499991845" sldId="26463"/>
            <ac:spMk id="48" creationId="{6F32FA10-0382-4332-BECA-3490AAA64FFD}"/>
          </ac:spMkLst>
        </pc:spChg>
      </pc:sldChg>
      <pc:sldChg chg="modSp add">
        <pc:chgData name="Amanpreet Mahey" userId="99454ceb-5a15-4029-bd9f-5943917b0586" providerId="ADAL" clId="{24940B2E-D6E1-460E-840E-78ADF76557AD}" dt="2022-11-26T05:34:19.713" v="173" actId="790"/>
        <pc:sldMkLst>
          <pc:docMk/>
          <pc:sldMk cId="3248760812" sldId="26464"/>
        </pc:sldMkLst>
        <pc:spChg chg="mod">
          <ac:chgData name="Amanpreet Mahey" userId="99454ceb-5a15-4029-bd9f-5943917b0586" providerId="ADAL" clId="{24940B2E-D6E1-460E-840E-78ADF76557AD}" dt="2022-11-26T05:34:19.713" v="173" actId="790"/>
          <ac:spMkLst>
            <pc:docMk/>
            <pc:sldMk cId="3248760812" sldId="26464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5:34:19.713" v="173" actId="790"/>
          <ac:spMkLst>
            <pc:docMk/>
            <pc:sldMk cId="3248760812" sldId="26464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34:19.713" v="173" actId="790"/>
          <ac:spMkLst>
            <pc:docMk/>
            <pc:sldMk cId="3248760812" sldId="26464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34:19.713" v="173" actId="790"/>
          <ac:spMkLst>
            <pc:docMk/>
            <pc:sldMk cId="3248760812" sldId="26464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34:19.713" v="173" actId="790"/>
          <ac:spMkLst>
            <pc:docMk/>
            <pc:sldMk cId="3248760812" sldId="26464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5:34:19.713" v="173" actId="790"/>
          <ac:spMkLst>
            <pc:docMk/>
            <pc:sldMk cId="3248760812" sldId="26464"/>
            <ac:spMk id="48" creationId="{6F32FA10-0382-4332-BECA-3490AAA64FFD}"/>
          </ac:spMkLst>
        </pc:spChg>
      </pc:sldChg>
      <pc:sldChg chg="addSp delSp modSp add modNotes modNotesTx">
        <pc:chgData name="Amanpreet Mahey" userId="99454ceb-5a15-4029-bd9f-5943917b0586" providerId="ADAL" clId="{24940B2E-D6E1-460E-840E-78ADF76557AD}" dt="2022-11-26T08:44:09.135" v="1319"/>
        <pc:sldMkLst>
          <pc:docMk/>
          <pc:sldMk cId="3149341622" sldId="26465"/>
        </pc:sldMkLst>
        <pc:spChg chg="del">
          <ac:chgData name="Amanpreet Mahey" userId="99454ceb-5a15-4029-bd9f-5943917b0586" providerId="ADAL" clId="{24940B2E-D6E1-460E-840E-78ADF76557AD}" dt="2022-11-26T05:34:43.674" v="175" actId="478"/>
          <ac:spMkLst>
            <pc:docMk/>
            <pc:sldMk cId="3149341622" sldId="26465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5:35:38.371" v="190" actId="790"/>
          <ac:spMkLst>
            <pc:docMk/>
            <pc:sldMk cId="3149341622" sldId="26465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35:38.371" v="190" actId="790"/>
          <ac:spMkLst>
            <pc:docMk/>
            <pc:sldMk cId="3149341622" sldId="26465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35:38.371" v="190" actId="790"/>
          <ac:spMkLst>
            <pc:docMk/>
            <pc:sldMk cId="3149341622" sldId="26465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35:38.371" v="190" actId="790"/>
          <ac:spMkLst>
            <pc:docMk/>
            <pc:sldMk cId="3149341622" sldId="26465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5:35:38.371" v="190" actId="790"/>
          <ac:spMkLst>
            <pc:docMk/>
            <pc:sldMk cId="3149341622" sldId="26465"/>
            <ac:spMk id="48" creationId="{6F32FA10-0382-4332-BECA-3490AAA64FFD}"/>
          </ac:spMkLst>
        </pc:spChg>
        <pc:picChg chg="add mod">
          <ac:chgData name="Amanpreet Mahey" userId="99454ceb-5a15-4029-bd9f-5943917b0586" providerId="ADAL" clId="{24940B2E-D6E1-460E-840E-78ADF76557AD}" dt="2022-11-26T05:35:15.621" v="188" actId="14100"/>
          <ac:picMkLst>
            <pc:docMk/>
            <pc:sldMk cId="3149341622" sldId="26465"/>
            <ac:picMk id="10" creationId="{B615CCDE-285D-4892-AE12-18D45AA1CAC9}"/>
          </ac:picMkLst>
        </pc:picChg>
        <pc:picChg chg="add mod">
          <ac:chgData name="Amanpreet Mahey" userId="99454ceb-5a15-4029-bd9f-5943917b0586" providerId="ADAL" clId="{24940B2E-D6E1-460E-840E-78ADF76557AD}" dt="2022-11-26T05:35:33.149" v="189" actId="1076"/>
          <ac:picMkLst>
            <pc:docMk/>
            <pc:sldMk cId="3149341622" sldId="26465"/>
            <ac:picMk id="12" creationId="{906C30F6-0247-460B-80E1-E083C44228E4}"/>
          </ac:picMkLst>
        </pc:picChg>
      </pc:sldChg>
      <pc:sldChg chg="modSp add">
        <pc:chgData name="Amanpreet Mahey" userId="99454ceb-5a15-4029-bd9f-5943917b0586" providerId="ADAL" clId="{24940B2E-D6E1-460E-840E-78ADF76557AD}" dt="2022-11-26T05:40:41.714" v="240" actId="790"/>
        <pc:sldMkLst>
          <pc:docMk/>
          <pc:sldMk cId="3128560634" sldId="26466"/>
        </pc:sldMkLst>
        <pc:spChg chg="mod">
          <ac:chgData name="Amanpreet Mahey" userId="99454ceb-5a15-4029-bd9f-5943917b0586" providerId="ADAL" clId="{24940B2E-D6E1-460E-840E-78ADF76557AD}" dt="2022-11-26T05:40:41.714" v="240" actId="790"/>
          <ac:spMkLst>
            <pc:docMk/>
            <pc:sldMk cId="3128560634" sldId="26466"/>
            <ac:spMk id="6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40:41.714" v="240" actId="790"/>
          <ac:spMkLst>
            <pc:docMk/>
            <pc:sldMk cId="3128560634" sldId="26466"/>
            <ac:spMk id="9" creationId="{D415ECF7-FB70-4A54-A7E2-D59BC1B6D603}"/>
          </ac:spMkLst>
        </pc:spChg>
      </pc:sldChg>
      <pc:sldChg chg="addSp modSp add modNotesTx">
        <pc:chgData name="Amanpreet Mahey" userId="99454ceb-5a15-4029-bd9f-5943917b0586" providerId="ADAL" clId="{24940B2E-D6E1-460E-840E-78ADF76557AD}" dt="2022-11-26T05:40:37.073" v="239" actId="790"/>
        <pc:sldMkLst>
          <pc:docMk/>
          <pc:sldMk cId="1015686214" sldId="26467"/>
        </pc:sldMkLst>
        <pc:spChg chg="mod">
          <ac:chgData name="Amanpreet Mahey" userId="99454ceb-5a15-4029-bd9f-5943917b0586" providerId="ADAL" clId="{24940B2E-D6E1-460E-840E-78ADF76557AD}" dt="2022-11-26T05:40:37.073" v="239" actId="790"/>
          <ac:spMkLst>
            <pc:docMk/>
            <pc:sldMk cId="1015686214" sldId="26467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5:40:37.073" v="239" actId="790"/>
          <ac:spMkLst>
            <pc:docMk/>
            <pc:sldMk cId="1015686214" sldId="26467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40:37.073" v="239" actId="790"/>
          <ac:spMkLst>
            <pc:docMk/>
            <pc:sldMk cId="1015686214" sldId="26467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40:37.073" v="239" actId="790"/>
          <ac:spMkLst>
            <pc:docMk/>
            <pc:sldMk cId="1015686214" sldId="26467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40:37.073" v="239" actId="790"/>
          <ac:spMkLst>
            <pc:docMk/>
            <pc:sldMk cId="1015686214" sldId="26467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5:40:37.073" v="239" actId="790"/>
          <ac:spMkLst>
            <pc:docMk/>
            <pc:sldMk cId="1015686214" sldId="26467"/>
            <ac:spMk id="48" creationId="{6F32FA10-0382-4332-BECA-3490AAA64FFD}"/>
          </ac:spMkLst>
        </pc:spChg>
        <pc:picChg chg="add mod">
          <ac:chgData name="Amanpreet Mahey" userId="99454ceb-5a15-4029-bd9f-5943917b0586" providerId="ADAL" clId="{24940B2E-D6E1-460E-840E-78ADF76557AD}" dt="2022-11-26T05:40:17.566" v="237" actId="1076"/>
          <ac:picMkLst>
            <pc:docMk/>
            <pc:sldMk cId="1015686214" sldId="26467"/>
            <ac:picMk id="10" creationId="{252AAE5A-0B75-4D10-B92C-036EA99399F4}"/>
          </ac:picMkLst>
        </pc:picChg>
        <pc:picChg chg="add mod">
          <ac:chgData name="Amanpreet Mahey" userId="99454ceb-5a15-4029-bd9f-5943917b0586" providerId="ADAL" clId="{24940B2E-D6E1-460E-840E-78ADF76557AD}" dt="2022-11-26T05:40:11.413" v="235" actId="1076"/>
          <ac:picMkLst>
            <pc:docMk/>
            <pc:sldMk cId="1015686214" sldId="26467"/>
            <ac:picMk id="12" creationId="{85BE9DAA-79AD-4698-833E-5CD05CAD99CE}"/>
          </ac:picMkLst>
        </pc:picChg>
      </pc:sldChg>
      <pc:sldChg chg="modSp add">
        <pc:chgData name="Amanpreet Mahey" userId="99454ceb-5a15-4029-bd9f-5943917b0586" providerId="ADAL" clId="{24940B2E-D6E1-460E-840E-78ADF76557AD}" dt="2022-11-26T05:42:34.194" v="256" actId="790"/>
        <pc:sldMkLst>
          <pc:docMk/>
          <pc:sldMk cId="2379255787" sldId="26468"/>
        </pc:sldMkLst>
        <pc:spChg chg="mod">
          <ac:chgData name="Amanpreet Mahey" userId="99454ceb-5a15-4029-bd9f-5943917b0586" providerId="ADAL" clId="{24940B2E-D6E1-460E-840E-78ADF76557AD}" dt="2022-11-26T05:42:34.194" v="256" actId="790"/>
          <ac:spMkLst>
            <pc:docMk/>
            <pc:sldMk cId="2379255787" sldId="26468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5:42:34.194" v="256" actId="790"/>
          <ac:spMkLst>
            <pc:docMk/>
            <pc:sldMk cId="2379255787" sldId="26468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42:34.194" v="256" actId="790"/>
          <ac:spMkLst>
            <pc:docMk/>
            <pc:sldMk cId="2379255787" sldId="26468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42:34.194" v="256" actId="790"/>
          <ac:spMkLst>
            <pc:docMk/>
            <pc:sldMk cId="2379255787" sldId="26468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42:34.194" v="256" actId="790"/>
          <ac:spMkLst>
            <pc:docMk/>
            <pc:sldMk cId="2379255787" sldId="26468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5:42:34.194" v="256" actId="790"/>
          <ac:spMkLst>
            <pc:docMk/>
            <pc:sldMk cId="2379255787" sldId="26468"/>
            <ac:spMk id="48" creationId="{6F32FA10-0382-4332-BECA-3490AAA64FFD}"/>
          </ac:spMkLst>
        </pc:spChg>
      </pc:sldChg>
      <pc:sldChg chg="modSp add">
        <pc:chgData name="Amanpreet Mahey" userId="99454ceb-5a15-4029-bd9f-5943917b0586" providerId="ADAL" clId="{24940B2E-D6E1-460E-840E-78ADF76557AD}" dt="2022-11-26T05:44:11.306" v="271" actId="790"/>
        <pc:sldMkLst>
          <pc:docMk/>
          <pc:sldMk cId="64948257" sldId="26469"/>
        </pc:sldMkLst>
        <pc:spChg chg="mod">
          <ac:chgData name="Amanpreet Mahey" userId="99454ceb-5a15-4029-bd9f-5943917b0586" providerId="ADAL" clId="{24940B2E-D6E1-460E-840E-78ADF76557AD}" dt="2022-11-26T05:44:11.306" v="271" actId="790"/>
          <ac:spMkLst>
            <pc:docMk/>
            <pc:sldMk cId="64948257" sldId="26469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5:44:11.306" v="271" actId="790"/>
          <ac:spMkLst>
            <pc:docMk/>
            <pc:sldMk cId="64948257" sldId="26469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44:11.306" v="271" actId="790"/>
          <ac:spMkLst>
            <pc:docMk/>
            <pc:sldMk cId="64948257" sldId="26469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44:11.306" v="271" actId="790"/>
          <ac:spMkLst>
            <pc:docMk/>
            <pc:sldMk cId="64948257" sldId="26469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44:11.306" v="271" actId="790"/>
          <ac:spMkLst>
            <pc:docMk/>
            <pc:sldMk cId="64948257" sldId="26469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5:44:11.306" v="271" actId="790"/>
          <ac:spMkLst>
            <pc:docMk/>
            <pc:sldMk cId="64948257" sldId="26469"/>
            <ac:spMk id="48" creationId="{6F32FA10-0382-4332-BECA-3490AAA64FFD}"/>
          </ac:spMkLst>
        </pc:spChg>
      </pc:sldChg>
      <pc:sldChg chg="addSp modSp add">
        <pc:chgData name="Amanpreet Mahey" userId="99454ceb-5a15-4029-bd9f-5943917b0586" providerId="ADAL" clId="{24940B2E-D6E1-460E-840E-78ADF76557AD}" dt="2022-11-26T05:45:34.160" v="282" actId="790"/>
        <pc:sldMkLst>
          <pc:docMk/>
          <pc:sldMk cId="2279468595" sldId="26470"/>
        </pc:sldMkLst>
        <pc:spChg chg="mod">
          <ac:chgData name="Amanpreet Mahey" userId="99454ceb-5a15-4029-bd9f-5943917b0586" providerId="ADAL" clId="{24940B2E-D6E1-460E-840E-78ADF76557AD}" dt="2022-11-26T05:45:34.160" v="282" actId="790"/>
          <ac:spMkLst>
            <pc:docMk/>
            <pc:sldMk cId="2279468595" sldId="26470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5:45:34.160" v="282" actId="790"/>
          <ac:spMkLst>
            <pc:docMk/>
            <pc:sldMk cId="2279468595" sldId="26470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45:34.160" v="282" actId="790"/>
          <ac:spMkLst>
            <pc:docMk/>
            <pc:sldMk cId="2279468595" sldId="26470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45:34.160" v="282" actId="790"/>
          <ac:spMkLst>
            <pc:docMk/>
            <pc:sldMk cId="2279468595" sldId="26470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45:34.160" v="282" actId="790"/>
          <ac:spMkLst>
            <pc:docMk/>
            <pc:sldMk cId="2279468595" sldId="26470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5:45:34.160" v="282" actId="790"/>
          <ac:spMkLst>
            <pc:docMk/>
            <pc:sldMk cId="2279468595" sldId="26470"/>
            <ac:spMk id="48" creationId="{6F32FA10-0382-4332-BECA-3490AAA64FFD}"/>
          </ac:spMkLst>
        </pc:spChg>
        <pc:picChg chg="add mod">
          <ac:chgData name="Amanpreet Mahey" userId="99454ceb-5a15-4029-bd9f-5943917b0586" providerId="ADAL" clId="{24940B2E-D6E1-460E-840E-78ADF76557AD}" dt="2022-11-26T05:44:53.150" v="281" actId="1076"/>
          <ac:picMkLst>
            <pc:docMk/>
            <pc:sldMk cId="2279468595" sldId="26470"/>
            <ac:picMk id="10" creationId="{A7BC8304-C898-4581-8009-7F9476D4EF38}"/>
          </ac:picMkLst>
        </pc:picChg>
      </pc:sldChg>
      <pc:sldChg chg="modSp">
        <pc:chgData name="Amanpreet Mahey" userId="99454ceb-5a15-4029-bd9f-5943917b0586" providerId="ADAL" clId="{24940B2E-D6E1-460E-840E-78ADF76557AD}" dt="2022-11-26T05:45:53.436" v="285"/>
        <pc:sldMkLst>
          <pc:docMk/>
          <pc:sldMk cId="3812883244" sldId="26471"/>
        </pc:sldMkLst>
        <pc:spChg chg="mod">
          <ac:chgData name="Amanpreet Mahey" userId="99454ceb-5a15-4029-bd9f-5943917b0586" providerId="ADAL" clId="{24940B2E-D6E1-460E-840E-78ADF76557AD}" dt="2022-11-26T05:45:53.436" v="285"/>
          <ac:spMkLst>
            <pc:docMk/>
            <pc:sldMk cId="3812883244" sldId="26471"/>
            <ac:spMk id="9" creationId="{D415ECF7-FB70-4A54-A7E2-D59BC1B6D603}"/>
          </ac:spMkLst>
        </pc:spChg>
      </pc:sldChg>
      <pc:sldChg chg="addSp delSp modSp add ord modNotes">
        <pc:chgData name="Amanpreet Mahey" userId="99454ceb-5a15-4029-bd9f-5943917b0586" providerId="ADAL" clId="{24940B2E-D6E1-460E-840E-78ADF76557AD}" dt="2022-11-26T08:44:09.135" v="1319"/>
        <pc:sldMkLst>
          <pc:docMk/>
          <pc:sldMk cId="3302541309" sldId="26472"/>
        </pc:sldMkLst>
        <pc:spChg chg="del">
          <ac:chgData name="Amanpreet Mahey" userId="99454ceb-5a15-4029-bd9f-5943917b0586" providerId="ADAL" clId="{24940B2E-D6E1-460E-840E-78ADF76557AD}" dt="2022-11-26T05:46:25.112" v="291" actId="478"/>
          <ac:spMkLst>
            <pc:docMk/>
            <pc:sldMk cId="3302541309" sldId="26472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5:46:14.266" v="288"/>
          <ac:spMkLst>
            <pc:docMk/>
            <pc:sldMk cId="3302541309" sldId="26472"/>
            <ac:spMk id="32" creationId="{00000000-0000-0000-0000-000000000000}"/>
          </ac:spMkLst>
        </pc:spChg>
        <pc:picChg chg="del">
          <ac:chgData name="Amanpreet Mahey" userId="99454ceb-5a15-4029-bd9f-5943917b0586" providerId="ADAL" clId="{24940B2E-D6E1-460E-840E-78ADF76557AD}" dt="2022-11-26T05:46:23.049" v="290" actId="478"/>
          <ac:picMkLst>
            <pc:docMk/>
            <pc:sldMk cId="3302541309" sldId="26472"/>
            <ac:picMk id="10" creationId="{A7BC8304-C898-4581-8009-7F9476D4EF38}"/>
          </ac:picMkLst>
        </pc:picChg>
        <pc:picChg chg="add mod">
          <ac:chgData name="Amanpreet Mahey" userId="99454ceb-5a15-4029-bd9f-5943917b0586" providerId="ADAL" clId="{24940B2E-D6E1-460E-840E-78ADF76557AD}" dt="2022-11-26T05:46:31.078" v="295" actId="1076"/>
          <ac:picMkLst>
            <pc:docMk/>
            <pc:sldMk cId="3302541309" sldId="26472"/>
            <ac:picMk id="12" creationId="{BCDD25EF-604C-4D5B-9E17-B26A72E05B4F}"/>
          </ac:picMkLst>
        </pc:picChg>
      </pc:sldChg>
      <pc:sldChg chg="addSp delSp modSp add">
        <pc:chgData name="Amanpreet Mahey" userId="99454ceb-5a15-4029-bd9f-5943917b0586" providerId="ADAL" clId="{24940B2E-D6E1-460E-840E-78ADF76557AD}" dt="2022-11-26T08:44:09.135" v="1319"/>
        <pc:sldMkLst>
          <pc:docMk/>
          <pc:sldMk cId="1665448537" sldId="26473"/>
        </pc:sldMkLst>
        <pc:spChg chg="mod">
          <ac:chgData name="Amanpreet Mahey" userId="99454ceb-5a15-4029-bd9f-5943917b0586" providerId="ADAL" clId="{24940B2E-D6E1-460E-840E-78ADF76557AD}" dt="2022-11-26T08:44:09.135" v="1319"/>
          <ac:spMkLst>
            <pc:docMk/>
            <pc:sldMk cId="1665448537" sldId="26473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5:52:53.782" v="341" actId="790"/>
          <ac:spMkLst>
            <pc:docMk/>
            <pc:sldMk cId="1665448537" sldId="26473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52:53.782" v="341" actId="790"/>
          <ac:spMkLst>
            <pc:docMk/>
            <pc:sldMk cId="1665448537" sldId="26473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52:53.782" v="341" actId="790"/>
          <ac:spMkLst>
            <pc:docMk/>
            <pc:sldMk cId="1665448537" sldId="26473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52:53.782" v="341" actId="790"/>
          <ac:spMkLst>
            <pc:docMk/>
            <pc:sldMk cId="1665448537" sldId="26473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5:52:53.782" v="341" actId="790"/>
          <ac:spMkLst>
            <pc:docMk/>
            <pc:sldMk cId="1665448537" sldId="26473"/>
            <ac:spMk id="48" creationId="{6F32FA10-0382-4332-BECA-3490AAA64FFD}"/>
          </ac:spMkLst>
        </pc:spChg>
        <pc:picChg chg="del">
          <ac:chgData name="Amanpreet Mahey" userId="99454ceb-5a15-4029-bd9f-5943917b0586" providerId="ADAL" clId="{24940B2E-D6E1-460E-840E-78ADF76557AD}" dt="2022-11-26T05:47:17.032" v="297" actId="478"/>
          <ac:picMkLst>
            <pc:docMk/>
            <pc:sldMk cId="1665448537" sldId="26473"/>
            <ac:picMk id="10" creationId="{A7BC8304-C898-4581-8009-7F9476D4EF38}"/>
          </ac:picMkLst>
        </pc:picChg>
        <pc:picChg chg="add mod">
          <ac:chgData name="Amanpreet Mahey" userId="99454ceb-5a15-4029-bd9f-5943917b0586" providerId="ADAL" clId="{24940B2E-D6E1-460E-840E-78ADF76557AD}" dt="2022-11-26T05:48:53.919" v="313" actId="1076"/>
          <ac:picMkLst>
            <pc:docMk/>
            <pc:sldMk cId="1665448537" sldId="26473"/>
            <ac:picMk id="12" creationId="{B21A6134-5E88-4F5A-80EA-82A80515255D}"/>
          </ac:picMkLst>
        </pc:picChg>
      </pc:sldChg>
      <pc:sldChg chg="addSp delSp modSp add">
        <pc:chgData name="Amanpreet Mahey" userId="99454ceb-5a15-4029-bd9f-5943917b0586" providerId="ADAL" clId="{24940B2E-D6E1-460E-840E-78ADF76557AD}" dt="2022-11-26T08:44:09.135" v="1319"/>
        <pc:sldMkLst>
          <pc:docMk/>
          <pc:sldMk cId="2467201552" sldId="26474"/>
        </pc:sldMkLst>
        <pc:spChg chg="mod">
          <ac:chgData name="Amanpreet Mahey" userId="99454ceb-5a15-4029-bd9f-5943917b0586" providerId="ADAL" clId="{24940B2E-D6E1-460E-840E-78ADF76557AD}" dt="2022-11-26T08:44:09.135" v="1319"/>
          <ac:spMkLst>
            <pc:docMk/>
            <pc:sldMk cId="2467201552" sldId="26474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5:52:49.030" v="340" actId="790"/>
          <ac:spMkLst>
            <pc:docMk/>
            <pc:sldMk cId="2467201552" sldId="26474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52:49.030" v="340" actId="790"/>
          <ac:spMkLst>
            <pc:docMk/>
            <pc:sldMk cId="2467201552" sldId="26474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52:49.030" v="340" actId="790"/>
          <ac:spMkLst>
            <pc:docMk/>
            <pc:sldMk cId="2467201552" sldId="26474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52:49.030" v="340" actId="790"/>
          <ac:spMkLst>
            <pc:docMk/>
            <pc:sldMk cId="2467201552" sldId="26474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5:52:49.030" v="340" actId="790"/>
          <ac:spMkLst>
            <pc:docMk/>
            <pc:sldMk cId="2467201552" sldId="26474"/>
            <ac:spMk id="48" creationId="{6F32FA10-0382-4332-BECA-3490AAA64FFD}"/>
          </ac:spMkLst>
        </pc:spChg>
        <pc:picChg chg="del">
          <ac:chgData name="Amanpreet Mahey" userId="99454ceb-5a15-4029-bd9f-5943917b0586" providerId="ADAL" clId="{24940B2E-D6E1-460E-840E-78ADF76557AD}" dt="2022-11-26T05:50:22.812" v="324" actId="478"/>
          <ac:picMkLst>
            <pc:docMk/>
            <pc:sldMk cId="2467201552" sldId="26474"/>
            <ac:picMk id="12" creationId="{B21A6134-5E88-4F5A-80EA-82A80515255D}"/>
          </ac:picMkLst>
        </pc:picChg>
        <pc:picChg chg="add mod">
          <ac:chgData name="Amanpreet Mahey" userId="99454ceb-5a15-4029-bd9f-5943917b0586" providerId="ADAL" clId="{24940B2E-D6E1-460E-840E-78ADF76557AD}" dt="2022-11-26T05:50:32.295" v="330" actId="1076"/>
          <ac:picMkLst>
            <pc:docMk/>
            <pc:sldMk cId="2467201552" sldId="26474"/>
            <ac:picMk id="13" creationId="{97CA54F7-C3ED-4891-81F5-A1053618ACC5}"/>
          </ac:picMkLst>
        </pc:picChg>
      </pc:sldChg>
      <pc:sldChg chg="modSp add">
        <pc:chgData name="Amanpreet Mahey" userId="99454ceb-5a15-4029-bd9f-5943917b0586" providerId="ADAL" clId="{24940B2E-D6E1-460E-840E-78ADF76557AD}" dt="2022-11-26T05:53:01.477" v="342" actId="790"/>
        <pc:sldMkLst>
          <pc:docMk/>
          <pc:sldMk cId="1939569717" sldId="26475"/>
        </pc:sldMkLst>
        <pc:spChg chg="mod">
          <ac:chgData name="Amanpreet Mahey" userId="99454ceb-5a15-4029-bd9f-5943917b0586" providerId="ADAL" clId="{24940B2E-D6E1-460E-840E-78ADF76557AD}" dt="2022-11-26T05:53:01.477" v="342" actId="790"/>
          <ac:spMkLst>
            <pc:docMk/>
            <pc:sldMk cId="1939569717" sldId="26475"/>
            <ac:spMk id="6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53:01.477" v="342" actId="790"/>
          <ac:spMkLst>
            <pc:docMk/>
            <pc:sldMk cId="1939569717" sldId="26475"/>
            <ac:spMk id="9" creationId="{D415ECF7-FB70-4A54-A7E2-D59BC1B6D603}"/>
          </ac:spMkLst>
        </pc:spChg>
      </pc:sldChg>
      <pc:sldChg chg="delSp modSp add modNotes modNotesTx">
        <pc:chgData name="Amanpreet Mahey" userId="99454ceb-5a15-4029-bd9f-5943917b0586" providerId="ADAL" clId="{24940B2E-D6E1-460E-840E-78ADF76557AD}" dt="2022-11-26T08:44:09.135" v="1319"/>
        <pc:sldMkLst>
          <pc:docMk/>
          <pc:sldMk cId="2104112888" sldId="26476"/>
        </pc:sldMkLst>
        <pc:spChg chg="mod">
          <ac:chgData name="Amanpreet Mahey" userId="99454ceb-5a15-4029-bd9f-5943917b0586" providerId="ADAL" clId="{24940B2E-D6E1-460E-840E-78ADF76557AD}" dt="2022-11-26T05:53:48.454" v="360" actId="790"/>
          <ac:spMkLst>
            <pc:docMk/>
            <pc:sldMk cId="2104112888" sldId="26476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5:53:48.454" v="360" actId="790"/>
          <ac:spMkLst>
            <pc:docMk/>
            <pc:sldMk cId="2104112888" sldId="26476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53:48.454" v="360" actId="790"/>
          <ac:spMkLst>
            <pc:docMk/>
            <pc:sldMk cId="2104112888" sldId="26476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53:48.454" v="360" actId="790"/>
          <ac:spMkLst>
            <pc:docMk/>
            <pc:sldMk cId="2104112888" sldId="26476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53:48.454" v="360" actId="790"/>
          <ac:spMkLst>
            <pc:docMk/>
            <pc:sldMk cId="2104112888" sldId="26476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5:53:48.454" v="360" actId="790"/>
          <ac:spMkLst>
            <pc:docMk/>
            <pc:sldMk cId="2104112888" sldId="26476"/>
            <ac:spMk id="48" creationId="{6F32FA10-0382-4332-BECA-3490AAA64FFD}"/>
          </ac:spMkLst>
        </pc:spChg>
        <pc:picChg chg="del">
          <ac:chgData name="Amanpreet Mahey" userId="99454ceb-5a15-4029-bd9f-5943917b0586" providerId="ADAL" clId="{24940B2E-D6E1-460E-840E-78ADF76557AD}" dt="2022-11-26T05:52:02.876" v="337" actId="478"/>
          <ac:picMkLst>
            <pc:docMk/>
            <pc:sldMk cId="2104112888" sldId="26476"/>
            <ac:picMk id="10" creationId="{A7BC8304-C898-4581-8009-7F9476D4EF38}"/>
          </ac:picMkLst>
        </pc:picChg>
      </pc:sldChg>
      <pc:sldChg chg="modSp add modNotes modNotesTx">
        <pc:chgData name="Amanpreet Mahey" userId="99454ceb-5a15-4029-bd9f-5943917b0586" providerId="ADAL" clId="{24940B2E-D6E1-460E-840E-78ADF76557AD}" dt="2022-11-26T08:44:09.135" v="1319"/>
        <pc:sldMkLst>
          <pc:docMk/>
          <pc:sldMk cId="2048427004" sldId="26477"/>
        </pc:sldMkLst>
        <pc:spChg chg="mod">
          <ac:chgData name="Amanpreet Mahey" userId="99454ceb-5a15-4029-bd9f-5943917b0586" providerId="ADAL" clId="{24940B2E-D6E1-460E-840E-78ADF76557AD}" dt="2022-11-26T05:54:15.388" v="366" actId="790"/>
          <ac:spMkLst>
            <pc:docMk/>
            <pc:sldMk cId="2048427004" sldId="26477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5:54:15.388" v="366" actId="790"/>
          <ac:spMkLst>
            <pc:docMk/>
            <pc:sldMk cId="2048427004" sldId="26477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54:15.388" v="366" actId="790"/>
          <ac:spMkLst>
            <pc:docMk/>
            <pc:sldMk cId="2048427004" sldId="26477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54:15.388" v="366" actId="790"/>
          <ac:spMkLst>
            <pc:docMk/>
            <pc:sldMk cId="2048427004" sldId="26477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54:15.388" v="366" actId="790"/>
          <ac:spMkLst>
            <pc:docMk/>
            <pc:sldMk cId="2048427004" sldId="26477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5:54:15.388" v="366" actId="790"/>
          <ac:spMkLst>
            <pc:docMk/>
            <pc:sldMk cId="2048427004" sldId="26477"/>
            <ac:spMk id="48" creationId="{6F32FA10-0382-4332-BECA-3490AAA64FFD}"/>
          </ac:spMkLst>
        </pc:spChg>
      </pc:sldChg>
      <pc:sldChg chg="modSp add modNotes">
        <pc:chgData name="Amanpreet Mahey" userId="99454ceb-5a15-4029-bd9f-5943917b0586" providerId="ADAL" clId="{24940B2E-D6E1-460E-840E-78ADF76557AD}" dt="2022-11-26T08:44:09.135" v="1319"/>
        <pc:sldMkLst>
          <pc:docMk/>
          <pc:sldMk cId="662372514" sldId="26478"/>
        </pc:sldMkLst>
        <pc:spChg chg="mod">
          <ac:chgData name="Amanpreet Mahey" userId="99454ceb-5a15-4029-bd9f-5943917b0586" providerId="ADAL" clId="{24940B2E-D6E1-460E-840E-78ADF76557AD}" dt="2022-11-26T08:44:09.135" v="1319"/>
          <ac:spMkLst>
            <pc:docMk/>
            <pc:sldMk cId="662372514" sldId="26478"/>
            <ac:spMk id="9" creationId="{D415ECF7-FB70-4A54-A7E2-D59BC1B6D603}"/>
          </ac:spMkLst>
        </pc:spChg>
      </pc:sldChg>
      <pc:sldChg chg="addSp modSp add modNotes">
        <pc:chgData name="Amanpreet Mahey" userId="99454ceb-5a15-4029-bd9f-5943917b0586" providerId="ADAL" clId="{24940B2E-D6E1-460E-840E-78ADF76557AD}" dt="2022-11-26T08:44:09.135" v="1319"/>
        <pc:sldMkLst>
          <pc:docMk/>
          <pc:sldMk cId="1996230249" sldId="26479"/>
        </pc:sldMkLst>
        <pc:spChg chg="mod">
          <ac:chgData name="Amanpreet Mahey" userId="99454ceb-5a15-4029-bd9f-5943917b0586" providerId="ADAL" clId="{24940B2E-D6E1-460E-840E-78ADF76557AD}" dt="2022-11-26T08:44:09.135" v="1319"/>
          <ac:spMkLst>
            <pc:docMk/>
            <pc:sldMk cId="1996230249" sldId="26479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5:58:28.998" v="382" actId="790"/>
          <ac:spMkLst>
            <pc:docMk/>
            <pc:sldMk cId="1996230249" sldId="26479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58:28.998" v="382" actId="790"/>
          <ac:spMkLst>
            <pc:docMk/>
            <pc:sldMk cId="1996230249" sldId="26479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58:28.998" v="382" actId="790"/>
          <ac:spMkLst>
            <pc:docMk/>
            <pc:sldMk cId="1996230249" sldId="26479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5:58:28.998" v="382" actId="790"/>
          <ac:spMkLst>
            <pc:docMk/>
            <pc:sldMk cId="1996230249" sldId="26479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5:58:28.998" v="382" actId="790"/>
          <ac:spMkLst>
            <pc:docMk/>
            <pc:sldMk cId="1996230249" sldId="26479"/>
            <ac:spMk id="48" creationId="{6F32FA10-0382-4332-BECA-3490AAA64FFD}"/>
          </ac:spMkLst>
        </pc:spChg>
        <pc:picChg chg="add mod">
          <ac:chgData name="Amanpreet Mahey" userId="99454ceb-5a15-4029-bd9f-5943917b0586" providerId="ADAL" clId="{24940B2E-D6E1-460E-840E-78ADF76557AD}" dt="2022-11-26T05:57:45.130" v="380" actId="1076"/>
          <ac:picMkLst>
            <pc:docMk/>
            <pc:sldMk cId="1996230249" sldId="26479"/>
            <ac:picMk id="10" creationId="{74670CA4-151D-4033-A5C1-27D023DD8920}"/>
          </ac:picMkLst>
        </pc:picChg>
      </pc:sldChg>
      <pc:sldChg chg="delSp modSp add modNotes modNotesTx">
        <pc:chgData name="Amanpreet Mahey" userId="99454ceb-5a15-4029-bd9f-5943917b0586" providerId="ADAL" clId="{24940B2E-D6E1-460E-840E-78ADF76557AD}" dt="2022-11-26T08:44:09.135" v="1319"/>
        <pc:sldMkLst>
          <pc:docMk/>
          <pc:sldMk cId="2313266092" sldId="26480"/>
        </pc:sldMkLst>
        <pc:spChg chg="mod">
          <ac:chgData name="Amanpreet Mahey" userId="99454ceb-5a15-4029-bd9f-5943917b0586" providerId="ADAL" clId="{24940B2E-D6E1-460E-840E-78ADF76557AD}" dt="2022-11-26T06:00:14.745" v="402" actId="790"/>
          <ac:spMkLst>
            <pc:docMk/>
            <pc:sldMk cId="2313266092" sldId="26480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6:00:14.745" v="402" actId="790"/>
          <ac:spMkLst>
            <pc:docMk/>
            <pc:sldMk cId="2313266092" sldId="26480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00:14.745" v="402" actId="790"/>
          <ac:spMkLst>
            <pc:docMk/>
            <pc:sldMk cId="2313266092" sldId="26480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00:14.745" v="402" actId="790"/>
          <ac:spMkLst>
            <pc:docMk/>
            <pc:sldMk cId="2313266092" sldId="26480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00:14.745" v="402" actId="790"/>
          <ac:spMkLst>
            <pc:docMk/>
            <pc:sldMk cId="2313266092" sldId="26480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00:14.745" v="402" actId="790"/>
          <ac:spMkLst>
            <pc:docMk/>
            <pc:sldMk cId="2313266092" sldId="26480"/>
            <ac:spMk id="48" creationId="{6F32FA10-0382-4332-BECA-3490AAA64FFD}"/>
          </ac:spMkLst>
        </pc:spChg>
        <pc:picChg chg="del">
          <ac:chgData name="Amanpreet Mahey" userId="99454ceb-5a15-4029-bd9f-5943917b0586" providerId="ADAL" clId="{24940B2E-D6E1-460E-840E-78ADF76557AD}" dt="2022-11-26T05:58:35.445" v="384" actId="478"/>
          <ac:picMkLst>
            <pc:docMk/>
            <pc:sldMk cId="2313266092" sldId="26480"/>
            <ac:picMk id="10" creationId="{74670CA4-151D-4033-A5C1-27D023DD8920}"/>
          </ac:picMkLst>
        </pc:picChg>
      </pc:sldChg>
      <pc:sldChg chg="modSp add modNotes">
        <pc:chgData name="Amanpreet Mahey" userId="99454ceb-5a15-4029-bd9f-5943917b0586" providerId="ADAL" clId="{24940B2E-D6E1-460E-840E-78ADF76557AD}" dt="2022-11-26T08:44:09.135" v="1319"/>
        <pc:sldMkLst>
          <pc:docMk/>
          <pc:sldMk cId="3703070364" sldId="26481"/>
        </pc:sldMkLst>
        <pc:spChg chg="mod">
          <ac:chgData name="Amanpreet Mahey" userId="99454ceb-5a15-4029-bd9f-5943917b0586" providerId="ADAL" clId="{24940B2E-D6E1-460E-840E-78ADF76557AD}" dt="2022-11-26T08:44:09.135" v="1319"/>
          <ac:spMkLst>
            <pc:docMk/>
            <pc:sldMk cId="3703070364" sldId="26481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6:02:43.599" v="415" actId="790"/>
          <ac:spMkLst>
            <pc:docMk/>
            <pc:sldMk cId="3703070364" sldId="26481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02:43.599" v="415" actId="790"/>
          <ac:spMkLst>
            <pc:docMk/>
            <pc:sldMk cId="3703070364" sldId="26481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02:43.599" v="415" actId="790"/>
          <ac:spMkLst>
            <pc:docMk/>
            <pc:sldMk cId="3703070364" sldId="26481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02:43.599" v="415" actId="790"/>
          <ac:spMkLst>
            <pc:docMk/>
            <pc:sldMk cId="3703070364" sldId="26481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02:43.599" v="415" actId="790"/>
          <ac:spMkLst>
            <pc:docMk/>
            <pc:sldMk cId="3703070364" sldId="26481"/>
            <ac:spMk id="48" creationId="{6F32FA10-0382-4332-BECA-3490AAA64FFD}"/>
          </ac:spMkLst>
        </pc:spChg>
      </pc:sldChg>
      <pc:sldChg chg="addSp delSp modSp add modNotes">
        <pc:chgData name="Amanpreet Mahey" userId="99454ceb-5a15-4029-bd9f-5943917b0586" providerId="ADAL" clId="{24940B2E-D6E1-460E-840E-78ADF76557AD}" dt="2022-11-26T08:44:09.135" v="1319"/>
        <pc:sldMkLst>
          <pc:docMk/>
          <pc:sldMk cId="882646540" sldId="26482"/>
        </pc:sldMkLst>
        <pc:spChg chg="mod">
          <ac:chgData name="Amanpreet Mahey" userId="99454ceb-5a15-4029-bd9f-5943917b0586" providerId="ADAL" clId="{24940B2E-D6E1-460E-840E-78ADF76557AD}" dt="2022-11-26T06:04:11.502" v="432" actId="790"/>
          <ac:spMkLst>
            <pc:docMk/>
            <pc:sldMk cId="882646540" sldId="26482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6:04:11.502" v="432" actId="790"/>
          <ac:spMkLst>
            <pc:docMk/>
            <pc:sldMk cId="882646540" sldId="26482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04:11.502" v="432" actId="790"/>
          <ac:spMkLst>
            <pc:docMk/>
            <pc:sldMk cId="882646540" sldId="26482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04:11.502" v="432" actId="790"/>
          <ac:spMkLst>
            <pc:docMk/>
            <pc:sldMk cId="882646540" sldId="26482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04:11.502" v="432" actId="790"/>
          <ac:spMkLst>
            <pc:docMk/>
            <pc:sldMk cId="882646540" sldId="26482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04:11.502" v="432" actId="790"/>
          <ac:spMkLst>
            <pc:docMk/>
            <pc:sldMk cId="882646540" sldId="26482"/>
            <ac:spMk id="48" creationId="{6F32FA10-0382-4332-BECA-3490AAA64FFD}"/>
          </ac:spMkLst>
        </pc:spChg>
        <pc:picChg chg="add del">
          <ac:chgData name="Amanpreet Mahey" userId="99454ceb-5a15-4029-bd9f-5943917b0586" providerId="ADAL" clId="{24940B2E-D6E1-460E-840E-78ADF76557AD}" dt="2022-11-26T06:03:09.501" v="421"/>
          <ac:picMkLst>
            <pc:docMk/>
            <pc:sldMk cId="882646540" sldId="26482"/>
            <ac:picMk id="2" creationId="{BC2833C0-E709-4351-A6B1-9769C7976562}"/>
          </ac:picMkLst>
        </pc:picChg>
      </pc:sldChg>
      <pc:sldChg chg="modSp add modNotes">
        <pc:chgData name="Amanpreet Mahey" userId="99454ceb-5a15-4029-bd9f-5943917b0586" providerId="ADAL" clId="{24940B2E-D6E1-460E-840E-78ADF76557AD}" dt="2022-11-26T08:44:09.135" v="1319"/>
        <pc:sldMkLst>
          <pc:docMk/>
          <pc:sldMk cId="3816606451" sldId="26483"/>
        </pc:sldMkLst>
        <pc:spChg chg="mod">
          <ac:chgData name="Amanpreet Mahey" userId="99454ceb-5a15-4029-bd9f-5943917b0586" providerId="ADAL" clId="{24940B2E-D6E1-460E-840E-78ADF76557AD}" dt="2022-11-26T06:04:49.967" v="438" actId="20577"/>
          <ac:spMkLst>
            <pc:docMk/>
            <pc:sldMk cId="3816606451" sldId="26483"/>
            <ac:spMk id="9" creationId="{D415ECF7-FB70-4A54-A7E2-D59BC1B6D603}"/>
          </ac:spMkLst>
        </pc:spChg>
      </pc:sldChg>
      <pc:sldChg chg="addSp modSp add modNotes">
        <pc:chgData name="Amanpreet Mahey" userId="99454ceb-5a15-4029-bd9f-5943917b0586" providerId="ADAL" clId="{24940B2E-D6E1-460E-840E-78ADF76557AD}" dt="2022-11-26T08:44:09.135" v="1319"/>
        <pc:sldMkLst>
          <pc:docMk/>
          <pc:sldMk cId="2026389413" sldId="26484"/>
        </pc:sldMkLst>
        <pc:spChg chg="mod">
          <ac:chgData name="Amanpreet Mahey" userId="99454ceb-5a15-4029-bd9f-5943917b0586" providerId="ADAL" clId="{24940B2E-D6E1-460E-840E-78ADF76557AD}" dt="2022-11-26T08:44:09.135" v="1319"/>
          <ac:spMkLst>
            <pc:docMk/>
            <pc:sldMk cId="2026389413" sldId="26484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6:06:09.325" v="456" actId="790"/>
          <ac:spMkLst>
            <pc:docMk/>
            <pc:sldMk cId="2026389413" sldId="26484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06:09.325" v="456" actId="790"/>
          <ac:spMkLst>
            <pc:docMk/>
            <pc:sldMk cId="2026389413" sldId="26484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06:09.325" v="456" actId="790"/>
          <ac:spMkLst>
            <pc:docMk/>
            <pc:sldMk cId="2026389413" sldId="26484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06:09.325" v="456" actId="790"/>
          <ac:spMkLst>
            <pc:docMk/>
            <pc:sldMk cId="2026389413" sldId="26484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06:09.325" v="456" actId="790"/>
          <ac:spMkLst>
            <pc:docMk/>
            <pc:sldMk cId="2026389413" sldId="26484"/>
            <ac:spMk id="48" creationId="{6F32FA10-0382-4332-BECA-3490AAA64FFD}"/>
          </ac:spMkLst>
        </pc:spChg>
        <pc:picChg chg="add mod">
          <ac:chgData name="Amanpreet Mahey" userId="99454ceb-5a15-4029-bd9f-5943917b0586" providerId="ADAL" clId="{24940B2E-D6E1-460E-840E-78ADF76557AD}" dt="2022-11-26T06:05:48.083" v="452" actId="1076"/>
          <ac:picMkLst>
            <pc:docMk/>
            <pc:sldMk cId="2026389413" sldId="26484"/>
            <ac:picMk id="10" creationId="{94ED794F-D920-401E-936B-D6E3F88B2268}"/>
          </ac:picMkLst>
        </pc:picChg>
      </pc:sldChg>
      <pc:sldChg chg="addSp modSp add modNotes modNotesTx">
        <pc:chgData name="Amanpreet Mahey" userId="99454ceb-5a15-4029-bd9f-5943917b0586" providerId="ADAL" clId="{24940B2E-D6E1-460E-840E-78ADF76557AD}" dt="2022-11-26T08:44:09.135" v="1319"/>
        <pc:sldMkLst>
          <pc:docMk/>
          <pc:sldMk cId="3940567626" sldId="26485"/>
        </pc:sldMkLst>
        <pc:spChg chg="mod">
          <ac:chgData name="Amanpreet Mahey" userId="99454ceb-5a15-4029-bd9f-5943917b0586" providerId="ADAL" clId="{24940B2E-D6E1-460E-840E-78ADF76557AD}" dt="2022-11-26T08:44:09.135" v="1319"/>
          <ac:spMkLst>
            <pc:docMk/>
            <pc:sldMk cId="3940567626" sldId="26485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6:07:20.894" v="474" actId="790"/>
          <ac:spMkLst>
            <pc:docMk/>
            <pc:sldMk cId="3940567626" sldId="26485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07:20.894" v="474" actId="790"/>
          <ac:spMkLst>
            <pc:docMk/>
            <pc:sldMk cId="3940567626" sldId="26485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07:20.894" v="474" actId="790"/>
          <ac:spMkLst>
            <pc:docMk/>
            <pc:sldMk cId="3940567626" sldId="26485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07:20.894" v="474" actId="790"/>
          <ac:spMkLst>
            <pc:docMk/>
            <pc:sldMk cId="3940567626" sldId="26485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07:20.894" v="474" actId="790"/>
          <ac:spMkLst>
            <pc:docMk/>
            <pc:sldMk cId="3940567626" sldId="26485"/>
            <ac:spMk id="48" creationId="{6F32FA10-0382-4332-BECA-3490AAA64FFD}"/>
          </ac:spMkLst>
        </pc:spChg>
        <pc:picChg chg="add mod">
          <ac:chgData name="Amanpreet Mahey" userId="99454ceb-5a15-4029-bd9f-5943917b0586" providerId="ADAL" clId="{24940B2E-D6E1-460E-840E-78ADF76557AD}" dt="2022-11-26T06:07:15.818" v="473" actId="1076"/>
          <ac:picMkLst>
            <pc:docMk/>
            <pc:sldMk cId="3940567626" sldId="26485"/>
            <ac:picMk id="10" creationId="{5C931F4B-6E6B-45A4-A367-888CCB5120C7}"/>
          </ac:picMkLst>
        </pc:picChg>
      </pc:sldChg>
      <pc:sldChg chg="modSp add">
        <pc:chgData name="Amanpreet Mahey" userId="99454ceb-5a15-4029-bd9f-5943917b0586" providerId="ADAL" clId="{24940B2E-D6E1-460E-840E-78ADF76557AD}" dt="2022-11-26T06:08:26.349" v="479"/>
        <pc:sldMkLst>
          <pc:docMk/>
          <pc:sldMk cId="4264601041" sldId="26486"/>
        </pc:sldMkLst>
        <pc:spChg chg="mod">
          <ac:chgData name="Amanpreet Mahey" userId="99454ceb-5a15-4029-bd9f-5943917b0586" providerId="ADAL" clId="{24940B2E-D6E1-460E-840E-78ADF76557AD}" dt="2022-11-26T06:08:26.349" v="479"/>
          <ac:spMkLst>
            <pc:docMk/>
            <pc:sldMk cId="4264601041" sldId="26486"/>
            <ac:spMk id="9" creationId="{D415ECF7-FB70-4A54-A7E2-D59BC1B6D603}"/>
          </ac:spMkLst>
        </pc:spChg>
      </pc:sldChg>
      <pc:sldChg chg="addSp delSp modSp add">
        <pc:chgData name="Amanpreet Mahey" userId="99454ceb-5a15-4029-bd9f-5943917b0586" providerId="ADAL" clId="{24940B2E-D6E1-460E-840E-78ADF76557AD}" dt="2022-11-26T08:44:09.135" v="1319"/>
        <pc:sldMkLst>
          <pc:docMk/>
          <pc:sldMk cId="4065631583" sldId="26487"/>
        </pc:sldMkLst>
        <pc:spChg chg="mod">
          <ac:chgData name="Amanpreet Mahey" userId="99454ceb-5a15-4029-bd9f-5943917b0586" providerId="ADAL" clId="{24940B2E-D6E1-460E-840E-78ADF76557AD}" dt="2022-11-26T08:44:09.135" v="1319"/>
          <ac:spMkLst>
            <pc:docMk/>
            <pc:sldMk cId="4065631583" sldId="26487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6:09:22.283" v="490" actId="790"/>
          <ac:spMkLst>
            <pc:docMk/>
            <pc:sldMk cId="4065631583" sldId="26487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09:22.283" v="490" actId="790"/>
          <ac:spMkLst>
            <pc:docMk/>
            <pc:sldMk cId="4065631583" sldId="26487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09:22.283" v="490" actId="790"/>
          <ac:spMkLst>
            <pc:docMk/>
            <pc:sldMk cId="4065631583" sldId="26487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09:22.283" v="490" actId="790"/>
          <ac:spMkLst>
            <pc:docMk/>
            <pc:sldMk cId="4065631583" sldId="26487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09:22.283" v="490" actId="790"/>
          <ac:spMkLst>
            <pc:docMk/>
            <pc:sldMk cId="4065631583" sldId="26487"/>
            <ac:spMk id="48" creationId="{6F32FA10-0382-4332-BECA-3490AAA64FFD}"/>
          </ac:spMkLst>
        </pc:spChg>
        <pc:picChg chg="del">
          <ac:chgData name="Amanpreet Mahey" userId="99454ceb-5a15-4029-bd9f-5943917b0586" providerId="ADAL" clId="{24940B2E-D6E1-460E-840E-78ADF76557AD}" dt="2022-11-26T06:08:42.717" v="482" actId="478"/>
          <ac:picMkLst>
            <pc:docMk/>
            <pc:sldMk cId="4065631583" sldId="26487"/>
            <ac:picMk id="10" creationId="{5C931F4B-6E6B-45A4-A367-888CCB5120C7}"/>
          </ac:picMkLst>
        </pc:picChg>
        <pc:picChg chg="add mod">
          <ac:chgData name="Amanpreet Mahey" userId="99454ceb-5a15-4029-bd9f-5943917b0586" providerId="ADAL" clId="{24940B2E-D6E1-460E-840E-78ADF76557AD}" dt="2022-11-26T06:09:05.625" v="489" actId="1076"/>
          <ac:picMkLst>
            <pc:docMk/>
            <pc:sldMk cId="4065631583" sldId="26487"/>
            <ac:picMk id="12" creationId="{BB3763FF-033C-43C6-98A8-471963611951}"/>
          </ac:picMkLst>
        </pc:picChg>
      </pc:sldChg>
      <pc:sldChg chg="modSp add del">
        <pc:chgData name="Amanpreet Mahey" userId="99454ceb-5a15-4029-bd9f-5943917b0586" providerId="ADAL" clId="{24940B2E-D6E1-460E-840E-78ADF76557AD}" dt="2022-11-26T06:31:43.418" v="630" actId="2696"/>
        <pc:sldMkLst>
          <pc:docMk/>
          <pc:sldMk cId="539548570" sldId="26488"/>
        </pc:sldMkLst>
        <pc:spChg chg="mod">
          <ac:chgData name="Amanpreet Mahey" userId="99454ceb-5a15-4029-bd9f-5943917b0586" providerId="ADAL" clId="{24940B2E-D6E1-460E-840E-78ADF76557AD}" dt="2022-11-26T06:30:40.874" v="621" actId="255"/>
          <ac:spMkLst>
            <pc:docMk/>
            <pc:sldMk cId="539548570" sldId="26488"/>
            <ac:spMk id="11" creationId="{F24F230B-2FD0-48FC-9BB5-49861D1B8804}"/>
          </ac:spMkLst>
        </pc:spChg>
      </pc:sldChg>
      <pc:sldChg chg="modSp add">
        <pc:chgData name="Amanpreet Mahey" userId="99454ceb-5a15-4029-bd9f-5943917b0586" providerId="ADAL" clId="{24940B2E-D6E1-460E-840E-78ADF76557AD}" dt="2022-11-26T06:09:41.984" v="497"/>
        <pc:sldMkLst>
          <pc:docMk/>
          <pc:sldMk cId="693086592" sldId="26489"/>
        </pc:sldMkLst>
        <pc:spChg chg="mod">
          <ac:chgData name="Amanpreet Mahey" userId="99454ceb-5a15-4029-bd9f-5943917b0586" providerId="ADAL" clId="{24940B2E-D6E1-460E-840E-78ADF76557AD}" dt="2022-11-26T06:09:41.984" v="497"/>
          <ac:spMkLst>
            <pc:docMk/>
            <pc:sldMk cId="693086592" sldId="26489"/>
            <ac:spMk id="9" creationId="{D415ECF7-FB70-4A54-A7E2-D59BC1B6D603}"/>
          </ac:spMkLst>
        </pc:spChg>
      </pc:sldChg>
      <pc:sldChg chg="modSp add modNotesTx">
        <pc:chgData name="Amanpreet Mahey" userId="99454ceb-5a15-4029-bd9f-5943917b0586" providerId="ADAL" clId="{24940B2E-D6E1-460E-840E-78ADF76557AD}" dt="2022-11-26T06:30:31.787" v="619" actId="255"/>
        <pc:sldMkLst>
          <pc:docMk/>
          <pc:sldMk cId="4057333545" sldId="26490"/>
        </pc:sldMkLst>
        <pc:spChg chg="mod">
          <ac:chgData name="Amanpreet Mahey" userId="99454ceb-5a15-4029-bd9f-5943917b0586" providerId="ADAL" clId="{24940B2E-D6E1-460E-840E-78ADF76557AD}" dt="2022-11-26T06:30:31.787" v="619" actId="255"/>
          <ac:spMkLst>
            <pc:docMk/>
            <pc:sldMk cId="4057333545" sldId="26490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6:12:36.434" v="505" actId="790"/>
          <ac:spMkLst>
            <pc:docMk/>
            <pc:sldMk cId="4057333545" sldId="26490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12:36.434" v="505" actId="790"/>
          <ac:spMkLst>
            <pc:docMk/>
            <pc:sldMk cId="4057333545" sldId="26490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12:36.434" v="505" actId="790"/>
          <ac:spMkLst>
            <pc:docMk/>
            <pc:sldMk cId="4057333545" sldId="26490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12:36.434" v="505" actId="790"/>
          <ac:spMkLst>
            <pc:docMk/>
            <pc:sldMk cId="4057333545" sldId="26490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12:36.434" v="505" actId="790"/>
          <ac:spMkLst>
            <pc:docMk/>
            <pc:sldMk cId="4057333545" sldId="26490"/>
            <ac:spMk id="48" creationId="{6F32FA10-0382-4332-BECA-3490AAA64FFD}"/>
          </ac:spMkLst>
        </pc:spChg>
      </pc:sldChg>
      <pc:sldChg chg="modSp add modNotes">
        <pc:chgData name="Amanpreet Mahey" userId="99454ceb-5a15-4029-bd9f-5943917b0586" providerId="ADAL" clId="{24940B2E-D6E1-460E-840E-78ADF76557AD}" dt="2022-11-26T08:44:09.135" v="1319"/>
        <pc:sldMkLst>
          <pc:docMk/>
          <pc:sldMk cId="3277829656" sldId="26491"/>
        </pc:sldMkLst>
        <pc:spChg chg="mod">
          <ac:chgData name="Amanpreet Mahey" userId="99454ceb-5a15-4029-bd9f-5943917b0586" providerId="ADAL" clId="{24940B2E-D6E1-460E-840E-78ADF76557AD}" dt="2022-11-26T08:44:09.135" v="1319"/>
          <ac:spMkLst>
            <pc:docMk/>
            <pc:sldMk cId="3277829656" sldId="26491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6:14:51.201" v="520" actId="790"/>
          <ac:spMkLst>
            <pc:docMk/>
            <pc:sldMk cId="3277829656" sldId="26491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14:51.201" v="520" actId="790"/>
          <ac:spMkLst>
            <pc:docMk/>
            <pc:sldMk cId="3277829656" sldId="26491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14:51.201" v="520" actId="790"/>
          <ac:spMkLst>
            <pc:docMk/>
            <pc:sldMk cId="3277829656" sldId="26491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14:51.201" v="520" actId="790"/>
          <ac:spMkLst>
            <pc:docMk/>
            <pc:sldMk cId="3277829656" sldId="26491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14:51.201" v="520" actId="790"/>
          <ac:spMkLst>
            <pc:docMk/>
            <pc:sldMk cId="3277829656" sldId="26491"/>
            <ac:spMk id="48" creationId="{6F32FA10-0382-4332-BECA-3490AAA64FFD}"/>
          </ac:spMkLst>
        </pc:spChg>
      </pc:sldChg>
      <pc:sldChg chg="modSp add modNotes">
        <pc:chgData name="Amanpreet Mahey" userId="99454ceb-5a15-4029-bd9f-5943917b0586" providerId="ADAL" clId="{24940B2E-D6E1-460E-840E-78ADF76557AD}" dt="2022-11-26T08:44:09.135" v="1319"/>
        <pc:sldMkLst>
          <pc:docMk/>
          <pc:sldMk cId="3111680949" sldId="26492"/>
        </pc:sldMkLst>
        <pc:spChg chg="mod">
          <ac:chgData name="Amanpreet Mahey" userId="99454ceb-5a15-4029-bd9f-5943917b0586" providerId="ADAL" clId="{24940B2E-D6E1-460E-840E-78ADF76557AD}" dt="2022-11-26T06:14:07.802" v="511"/>
          <ac:spMkLst>
            <pc:docMk/>
            <pc:sldMk cId="3111680949" sldId="26492"/>
            <ac:spMk id="9" creationId="{D415ECF7-FB70-4A54-A7E2-D59BC1B6D603}"/>
          </ac:spMkLst>
        </pc:spChg>
      </pc:sldChg>
      <pc:sldChg chg="addSp delSp modSp add modNotes">
        <pc:chgData name="Amanpreet Mahey" userId="99454ceb-5a15-4029-bd9f-5943917b0586" providerId="ADAL" clId="{24940B2E-D6E1-460E-840E-78ADF76557AD}" dt="2022-11-26T08:44:09.135" v="1319"/>
        <pc:sldMkLst>
          <pc:docMk/>
          <pc:sldMk cId="602592144" sldId="26493"/>
        </pc:sldMkLst>
        <pc:spChg chg="del mod">
          <ac:chgData name="Amanpreet Mahey" userId="99454ceb-5a15-4029-bd9f-5943917b0586" providerId="ADAL" clId="{24940B2E-D6E1-460E-840E-78ADF76557AD}" dt="2022-11-26T06:15:28.897" v="529"/>
          <ac:spMkLst>
            <pc:docMk/>
            <pc:sldMk cId="602592144" sldId="26493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6:14:56.318" v="522"/>
          <ac:spMkLst>
            <pc:docMk/>
            <pc:sldMk cId="602592144" sldId="26493"/>
            <ac:spMk id="32" creationId="{00000000-0000-0000-0000-000000000000}"/>
          </ac:spMkLst>
        </pc:spChg>
        <pc:graphicFrameChg chg="add mod">
          <ac:chgData name="Amanpreet Mahey" userId="99454ceb-5a15-4029-bd9f-5943917b0586" providerId="ADAL" clId="{24940B2E-D6E1-460E-840E-78ADF76557AD}" dt="2022-11-26T06:16:12.073" v="538" actId="1076"/>
          <ac:graphicFrameMkLst>
            <pc:docMk/>
            <pc:sldMk cId="602592144" sldId="26493"/>
            <ac:graphicFrameMk id="10" creationId="{9B80EBA7-6F90-4B9F-BD46-6A0F7A66BD70}"/>
          </ac:graphicFrameMkLst>
        </pc:graphicFrameChg>
      </pc:sldChg>
      <pc:sldChg chg="addSp delSp modSp add modNotes modNotesTx">
        <pc:chgData name="Amanpreet Mahey" userId="99454ceb-5a15-4029-bd9f-5943917b0586" providerId="ADAL" clId="{24940B2E-D6E1-460E-840E-78ADF76557AD}" dt="2022-11-26T08:44:09.135" v="1319"/>
        <pc:sldMkLst>
          <pc:docMk/>
          <pc:sldMk cId="2357733293" sldId="26494"/>
        </pc:sldMkLst>
        <pc:spChg chg="del">
          <ac:chgData name="Amanpreet Mahey" userId="99454ceb-5a15-4029-bd9f-5943917b0586" providerId="ADAL" clId="{24940B2E-D6E1-460E-840E-78ADF76557AD}" dt="2022-11-26T06:16:52.497" v="541" actId="478"/>
          <ac:spMkLst>
            <pc:docMk/>
            <pc:sldMk cId="2357733293" sldId="26494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6:17:07.618" v="547" actId="790"/>
          <ac:spMkLst>
            <pc:docMk/>
            <pc:sldMk cId="2357733293" sldId="26494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17:07.618" v="547" actId="790"/>
          <ac:spMkLst>
            <pc:docMk/>
            <pc:sldMk cId="2357733293" sldId="26494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17:07.618" v="547" actId="790"/>
          <ac:spMkLst>
            <pc:docMk/>
            <pc:sldMk cId="2357733293" sldId="26494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17:07.618" v="547" actId="790"/>
          <ac:spMkLst>
            <pc:docMk/>
            <pc:sldMk cId="2357733293" sldId="26494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17:07.618" v="547" actId="790"/>
          <ac:spMkLst>
            <pc:docMk/>
            <pc:sldMk cId="2357733293" sldId="26494"/>
            <ac:spMk id="48" creationId="{6F32FA10-0382-4332-BECA-3490AAA64FFD}"/>
          </ac:spMkLst>
        </pc:spChg>
        <pc:graphicFrameChg chg="add mod">
          <ac:chgData name="Amanpreet Mahey" userId="99454ceb-5a15-4029-bd9f-5943917b0586" providerId="ADAL" clId="{24940B2E-D6E1-460E-840E-78ADF76557AD}" dt="2022-11-26T06:17:02.544" v="546" actId="1076"/>
          <ac:graphicFrameMkLst>
            <pc:docMk/>
            <pc:sldMk cId="2357733293" sldId="26494"/>
            <ac:graphicFrameMk id="10" creationId="{A2C9BDC1-7F28-4C89-AA62-8455BD1139A5}"/>
          </ac:graphicFrameMkLst>
        </pc:graphicFrameChg>
      </pc:sldChg>
      <pc:sldChg chg="modSp add modNotes modNotesTx">
        <pc:chgData name="Amanpreet Mahey" userId="99454ceb-5a15-4029-bd9f-5943917b0586" providerId="ADAL" clId="{24940B2E-D6E1-460E-840E-78ADF76557AD}" dt="2022-11-26T08:44:09.135" v="1319"/>
        <pc:sldMkLst>
          <pc:docMk/>
          <pc:sldMk cId="1199479325" sldId="26495"/>
        </pc:sldMkLst>
        <pc:spChg chg="mod">
          <ac:chgData name="Amanpreet Mahey" userId="99454ceb-5a15-4029-bd9f-5943917b0586" providerId="ADAL" clId="{24940B2E-D6E1-460E-840E-78ADF76557AD}" dt="2022-11-26T08:44:09.135" v="1319"/>
          <ac:spMkLst>
            <pc:docMk/>
            <pc:sldMk cId="1199479325" sldId="26495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6:19:49.780" v="553" actId="790"/>
          <ac:spMkLst>
            <pc:docMk/>
            <pc:sldMk cId="1199479325" sldId="26495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19:49.780" v="553" actId="790"/>
          <ac:spMkLst>
            <pc:docMk/>
            <pc:sldMk cId="1199479325" sldId="26495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19:49.780" v="553" actId="790"/>
          <ac:spMkLst>
            <pc:docMk/>
            <pc:sldMk cId="1199479325" sldId="26495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19:49.780" v="553" actId="790"/>
          <ac:spMkLst>
            <pc:docMk/>
            <pc:sldMk cId="1199479325" sldId="26495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19:49.780" v="553" actId="790"/>
          <ac:spMkLst>
            <pc:docMk/>
            <pc:sldMk cId="1199479325" sldId="26495"/>
            <ac:spMk id="48" creationId="{6F32FA10-0382-4332-BECA-3490AAA64FFD}"/>
          </ac:spMkLst>
        </pc:spChg>
      </pc:sldChg>
      <pc:sldChg chg="addSp delSp modSp add modNotes">
        <pc:chgData name="Amanpreet Mahey" userId="99454ceb-5a15-4029-bd9f-5943917b0586" providerId="ADAL" clId="{24940B2E-D6E1-460E-840E-78ADF76557AD}" dt="2022-11-26T08:44:09.135" v="1319"/>
        <pc:sldMkLst>
          <pc:docMk/>
          <pc:sldMk cId="77933773" sldId="26496"/>
        </pc:sldMkLst>
        <pc:spChg chg="del">
          <ac:chgData name="Amanpreet Mahey" userId="99454ceb-5a15-4029-bd9f-5943917b0586" providerId="ADAL" clId="{24940B2E-D6E1-460E-840E-78ADF76557AD}" dt="2022-11-26T06:20:38.160" v="560" actId="478"/>
          <ac:spMkLst>
            <pc:docMk/>
            <pc:sldMk cId="77933773" sldId="26496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6:21:30.098" v="567" actId="790"/>
          <ac:spMkLst>
            <pc:docMk/>
            <pc:sldMk cId="77933773" sldId="26496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21:30.098" v="567" actId="790"/>
          <ac:spMkLst>
            <pc:docMk/>
            <pc:sldMk cId="77933773" sldId="26496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21:30.098" v="567" actId="790"/>
          <ac:spMkLst>
            <pc:docMk/>
            <pc:sldMk cId="77933773" sldId="26496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21:30.098" v="567" actId="790"/>
          <ac:spMkLst>
            <pc:docMk/>
            <pc:sldMk cId="77933773" sldId="26496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21:30.098" v="567" actId="790"/>
          <ac:spMkLst>
            <pc:docMk/>
            <pc:sldMk cId="77933773" sldId="26496"/>
            <ac:spMk id="48" creationId="{6F32FA10-0382-4332-BECA-3490AAA64FFD}"/>
          </ac:spMkLst>
        </pc:spChg>
        <pc:picChg chg="add mod">
          <ac:chgData name="Amanpreet Mahey" userId="99454ceb-5a15-4029-bd9f-5943917b0586" providerId="ADAL" clId="{24940B2E-D6E1-460E-840E-78ADF76557AD}" dt="2022-11-26T06:21:11.313" v="566" actId="1076"/>
          <ac:picMkLst>
            <pc:docMk/>
            <pc:sldMk cId="77933773" sldId="26496"/>
            <ac:picMk id="10" creationId="{72245960-D19E-4FBD-B9DA-0E8705FB22DD}"/>
          </ac:picMkLst>
        </pc:picChg>
      </pc:sldChg>
      <pc:sldChg chg="modSp add modNotes modNotesTx">
        <pc:chgData name="Amanpreet Mahey" userId="99454ceb-5a15-4029-bd9f-5943917b0586" providerId="ADAL" clId="{24940B2E-D6E1-460E-840E-78ADF76557AD}" dt="2022-11-26T08:44:09.135" v="1319"/>
        <pc:sldMkLst>
          <pc:docMk/>
          <pc:sldMk cId="2330291270" sldId="26497"/>
        </pc:sldMkLst>
        <pc:spChg chg="mod">
          <ac:chgData name="Amanpreet Mahey" userId="99454ceb-5a15-4029-bd9f-5943917b0586" providerId="ADAL" clId="{24940B2E-D6E1-460E-840E-78ADF76557AD}" dt="2022-11-26T08:44:09.135" v="1319"/>
          <ac:spMkLst>
            <pc:docMk/>
            <pc:sldMk cId="2330291270" sldId="26497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6:26:01.016" v="572" actId="790"/>
          <ac:spMkLst>
            <pc:docMk/>
            <pc:sldMk cId="2330291270" sldId="26497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26:01.016" v="572" actId="790"/>
          <ac:spMkLst>
            <pc:docMk/>
            <pc:sldMk cId="2330291270" sldId="26497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26:01.016" v="572" actId="790"/>
          <ac:spMkLst>
            <pc:docMk/>
            <pc:sldMk cId="2330291270" sldId="26497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26:01.016" v="572" actId="790"/>
          <ac:spMkLst>
            <pc:docMk/>
            <pc:sldMk cId="2330291270" sldId="26497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26:01.016" v="572" actId="790"/>
          <ac:spMkLst>
            <pc:docMk/>
            <pc:sldMk cId="2330291270" sldId="26497"/>
            <ac:spMk id="48" creationId="{6F32FA10-0382-4332-BECA-3490AAA64FFD}"/>
          </ac:spMkLst>
        </pc:spChg>
      </pc:sldChg>
      <pc:sldChg chg="addSp delSp modSp add modNotes">
        <pc:chgData name="Amanpreet Mahey" userId="99454ceb-5a15-4029-bd9f-5943917b0586" providerId="ADAL" clId="{24940B2E-D6E1-460E-840E-78ADF76557AD}" dt="2022-11-26T08:44:09.135" v="1319"/>
        <pc:sldMkLst>
          <pc:docMk/>
          <pc:sldMk cId="104493726" sldId="26498"/>
        </pc:sldMkLst>
        <pc:spChg chg="del">
          <ac:chgData name="Amanpreet Mahey" userId="99454ceb-5a15-4029-bd9f-5943917b0586" providerId="ADAL" clId="{24940B2E-D6E1-460E-840E-78ADF76557AD}" dt="2022-11-26T06:26:25.928" v="577" actId="478"/>
          <ac:spMkLst>
            <pc:docMk/>
            <pc:sldMk cId="104493726" sldId="26498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8:44:09.135" v="1319"/>
          <ac:spMkLst>
            <pc:docMk/>
            <pc:sldMk cId="104493726" sldId="26498"/>
            <ac:spMk id="32" creationId="{00000000-0000-0000-0000-000000000000}"/>
          </ac:spMkLst>
        </pc:spChg>
        <pc:picChg chg="add mod">
          <ac:chgData name="Amanpreet Mahey" userId="99454ceb-5a15-4029-bd9f-5943917b0586" providerId="ADAL" clId="{24940B2E-D6E1-460E-840E-78ADF76557AD}" dt="2022-11-26T06:26:45.403" v="583" actId="1076"/>
          <ac:picMkLst>
            <pc:docMk/>
            <pc:sldMk cId="104493726" sldId="26498"/>
            <ac:picMk id="10" creationId="{D5F276E9-F60A-40CA-A8A3-6521BB462095}"/>
          </ac:picMkLst>
        </pc:picChg>
      </pc:sldChg>
      <pc:sldChg chg="modSp add modNotes modNotesTx">
        <pc:chgData name="Amanpreet Mahey" userId="99454ceb-5a15-4029-bd9f-5943917b0586" providerId="ADAL" clId="{24940B2E-D6E1-460E-840E-78ADF76557AD}" dt="2022-11-26T08:44:09.135" v="1319"/>
        <pc:sldMkLst>
          <pc:docMk/>
          <pc:sldMk cId="2981260469" sldId="26499"/>
        </pc:sldMkLst>
        <pc:spChg chg="mod">
          <ac:chgData name="Amanpreet Mahey" userId="99454ceb-5a15-4029-bd9f-5943917b0586" providerId="ADAL" clId="{24940B2E-D6E1-460E-840E-78ADF76557AD}" dt="2022-11-26T08:44:09.135" v="1319"/>
          <ac:spMkLst>
            <pc:docMk/>
            <pc:sldMk cId="2981260469" sldId="26499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6:27:37.371" v="590" actId="790"/>
          <ac:spMkLst>
            <pc:docMk/>
            <pc:sldMk cId="2981260469" sldId="26499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27:37.371" v="590" actId="790"/>
          <ac:spMkLst>
            <pc:docMk/>
            <pc:sldMk cId="2981260469" sldId="26499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27:37.371" v="590" actId="790"/>
          <ac:spMkLst>
            <pc:docMk/>
            <pc:sldMk cId="2981260469" sldId="26499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27:37.371" v="590" actId="790"/>
          <ac:spMkLst>
            <pc:docMk/>
            <pc:sldMk cId="2981260469" sldId="26499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27:37.371" v="590" actId="790"/>
          <ac:spMkLst>
            <pc:docMk/>
            <pc:sldMk cId="2981260469" sldId="26499"/>
            <ac:spMk id="48" creationId="{6F32FA10-0382-4332-BECA-3490AAA64FFD}"/>
          </ac:spMkLst>
        </pc:spChg>
      </pc:sldChg>
      <pc:sldChg chg="addSp delSp modSp add modNotes">
        <pc:chgData name="Amanpreet Mahey" userId="99454ceb-5a15-4029-bd9f-5943917b0586" providerId="ADAL" clId="{24940B2E-D6E1-460E-840E-78ADF76557AD}" dt="2022-11-26T08:44:09.135" v="1319"/>
        <pc:sldMkLst>
          <pc:docMk/>
          <pc:sldMk cId="743186663" sldId="26500"/>
        </pc:sldMkLst>
        <pc:spChg chg="del">
          <ac:chgData name="Amanpreet Mahey" userId="99454ceb-5a15-4029-bd9f-5943917b0586" providerId="ADAL" clId="{24940B2E-D6E1-460E-840E-78ADF76557AD}" dt="2022-11-26T06:28:27.880" v="594" actId="478"/>
          <ac:spMkLst>
            <pc:docMk/>
            <pc:sldMk cId="743186663" sldId="26500"/>
            <ac:spMk id="11" creationId="{F24F230B-2FD0-48FC-9BB5-49861D1B8804}"/>
          </ac:spMkLst>
        </pc:spChg>
        <pc:spChg chg="mod">
          <ac:chgData name="Amanpreet Mahey" userId="99454ceb-5a15-4029-bd9f-5943917b0586" providerId="ADAL" clId="{24940B2E-D6E1-460E-840E-78ADF76557AD}" dt="2022-11-26T06:27:50.963" v="593"/>
          <ac:spMkLst>
            <pc:docMk/>
            <pc:sldMk cId="743186663" sldId="26500"/>
            <ac:spMk id="32" creationId="{00000000-0000-0000-0000-000000000000}"/>
          </ac:spMkLst>
        </pc:spChg>
        <pc:picChg chg="add mod">
          <ac:chgData name="Amanpreet Mahey" userId="99454ceb-5a15-4029-bd9f-5943917b0586" providerId="ADAL" clId="{24940B2E-D6E1-460E-840E-78ADF76557AD}" dt="2022-11-26T06:28:38.428" v="600" actId="1076"/>
          <ac:picMkLst>
            <pc:docMk/>
            <pc:sldMk cId="743186663" sldId="26500"/>
            <ac:picMk id="10" creationId="{B26221A4-E622-497D-9366-BBB1D3AAFB5D}"/>
          </ac:picMkLst>
        </pc:picChg>
      </pc:sldChg>
      <pc:sldChg chg="addSp delSp modSp add modNotes modNotesTx">
        <pc:chgData name="Amanpreet Mahey" userId="99454ceb-5a15-4029-bd9f-5943917b0586" providerId="ADAL" clId="{24940B2E-D6E1-460E-840E-78ADF76557AD}" dt="2022-11-26T08:44:09.135" v="1319"/>
        <pc:sldMkLst>
          <pc:docMk/>
          <pc:sldMk cId="4242956690" sldId="26501"/>
        </pc:sldMkLst>
        <pc:spChg chg="add mod">
          <ac:chgData name="Amanpreet Mahey" userId="99454ceb-5a15-4029-bd9f-5943917b0586" providerId="ADAL" clId="{24940B2E-D6E1-460E-840E-78ADF76557AD}" dt="2022-11-26T08:44:09.135" v="1319"/>
          <ac:spMkLst>
            <pc:docMk/>
            <pc:sldMk cId="4242956690" sldId="26501"/>
            <ac:spMk id="11" creationId="{526130F9-FB3B-46DF-9636-41B2BA30E1A3}"/>
          </ac:spMkLst>
        </pc:spChg>
        <pc:spChg chg="mod">
          <ac:chgData name="Amanpreet Mahey" userId="99454ceb-5a15-4029-bd9f-5943917b0586" providerId="ADAL" clId="{24940B2E-D6E1-460E-840E-78ADF76557AD}" dt="2022-11-26T06:32:43.433" v="641" actId="790"/>
          <ac:spMkLst>
            <pc:docMk/>
            <pc:sldMk cId="4242956690" sldId="26501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32:43.433" v="641" actId="790"/>
          <ac:spMkLst>
            <pc:docMk/>
            <pc:sldMk cId="4242956690" sldId="26501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32:43.433" v="641" actId="790"/>
          <ac:spMkLst>
            <pc:docMk/>
            <pc:sldMk cId="4242956690" sldId="26501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32:43.433" v="641" actId="790"/>
          <ac:spMkLst>
            <pc:docMk/>
            <pc:sldMk cId="4242956690" sldId="26501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32:43.433" v="641" actId="790"/>
          <ac:spMkLst>
            <pc:docMk/>
            <pc:sldMk cId="4242956690" sldId="26501"/>
            <ac:spMk id="48" creationId="{6F32FA10-0382-4332-BECA-3490AAA64FFD}"/>
          </ac:spMkLst>
        </pc:spChg>
        <pc:picChg chg="del">
          <ac:chgData name="Amanpreet Mahey" userId="99454ceb-5a15-4029-bd9f-5943917b0586" providerId="ADAL" clId="{24940B2E-D6E1-460E-840E-78ADF76557AD}" dt="2022-11-26T06:28:56.892" v="603" actId="478"/>
          <ac:picMkLst>
            <pc:docMk/>
            <pc:sldMk cId="4242956690" sldId="26501"/>
            <ac:picMk id="10" creationId="{B26221A4-E622-497D-9366-BBB1D3AAFB5D}"/>
          </ac:picMkLst>
        </pc:picChg>
      </pc:sldChg>
      <pc:sldChg chg="modSp add modNotes">
        <pc:chgData name="Amanpreet Mahey" userId="99454ceb-5a15-4029-bd9f-5943917b0586" providerId="ADAL" clId="{24940B2E-D6E1-460E-840E-78ADF76557AD}" dt="2022-11-26T08:44:09.135" v="1319"/>
        <pc:sldMkLst>
          <pc:docMk/>
          <pc:sldMk cId="890391852" sldId="26502"/>
        </pc:sldMkLst>
        <pc:spChg chg="mod">
          <ac:chgData name="Amanpreet Mahey" userId="99454ceb-5a15-4029-bd9f-5943917b0586" providerId="ADAL" clId="{24940B2E-D6E1-460E-840E-78ADF76557AD}" dt="2022-11-26T08:44:09.135" v="1319"/>
          <ac:spMkLst>
            <pc:docMk/>
            <pc:sldMk cId="890391852" sldId="26502"/>
            <ac:spMk id="11" creationId="{526130F9-FB3B-46DF-9636-41B2BA30E1A3}"/>
          </ac:spMkLst>
        </pc:spChg>
      </pc:sldChg>
      <pc:sldChg chg="addSp delSp modSp add modNotes modNotesTx">
        <pc:chgData name="Amanpreet Mahey" userId="99454ceb-5a15-4029-bd9f-5943917b0586" providerId="ADAL" clId="{24940B2E-D6E1-460E-840E-78ADF76557AD}" dt="2022-11-26T08:44:09.135" v="1319"/>
        <pc:sldMkLst>
          <pc:docMk/>
          <pc:sldMk cId="1855057418" sldId="26503"/>
        </pc:sldMkLst>
        <pc:spChg chg="del">
          <ac:chgData name="Amanpreet Mahey" userId="99454ceb-5a15-4029-bd9f-5943917b0586" providerId="ADAL" clId="{24940B2E-D6E1-460E-840E-78ADF76557AD}" dt="2022-11-26T06:33:20.390" v="647" actId="478"/>
          <ac:spMkLst>
            <pc:docMk/>
            <pc:sldMk cId="1855057418" sldId="26503"/>
            <ac:spMk id="11" creationId="{526130F9-FB3B-46DF-9636-41B2BA30E1A3}"/>
          </ac:spMkLst>
        </pc:spChg>
        <pc:spChg chg="mod">
          <ac:chgData name="Amanpreet Mahey" userId="99454ceb-5a15-4029-bd9f-5943917b0586" providerId="ADAL" clId="{24940B2E-D6E1-460E-840E-78ADF76557AD}" dt="2022-11-26T06:33:49.830" v="657" actId="790"/>
          <ac:spMkLst>
            <pc:docMk/>
            <pc:sldMk cId="1855057418" sldId="26503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33:49.830" v="657" actId="790"/>
          <ac:spMkLst>
            <pc:docMk/>
            <pc:sldMk cId="1855057418" sldId="26503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33:49.830" v="657" actId="790"/>
          <ac:spMkLst>
            <pc:docMk/>
            <pc:sldMk cId="1855057418" sldId="26503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33:49.830" v="657" actId="790"/>
          <ac:spMkLst>
            <pc:docMk/>
            <pc:sldMk cId="1855057418" sldId="26503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33:49.830" v="657" actId="790"/>
          <ac:spMkLst>
            <pc:docMk/>
            <pc:sldMk cId="1855057418" sldId="26503"/>
            <ac:spMk id="48" creationId="{6F32FA10-0382-4332-BECA-3490AAA64FFD}"/>
          </ac:spMkLst>
        </pc:spChg>
        <pc:picChg chg="add mod">
          <ac:chgData name="Amanpreet Mahey" userId="99454ceb-5a15-4029-bd9f-5943917b0586" providerId="ADAL" clId="{24940B2E-D6E1-460E-840E-78ADF76557AD}" dt="2022-11-26T06:33:35.517" v="655" actId="1076"/>
          <ac:picMkLst>
            <pc:docMk/>
            <pc:sldMk cId="1855057418" sldId="26503"/>
            <ac:picMk id="10" creationId="{C11255EB-51CB-4444-A05E-7D6EBAFBC924}"/>
          </ac:picMkLst>
        </pc:picChg>
      </pc:sldChg>
      <pc:sldChg chg="modSp add">
        <pc:chgData name="Amanpreet Mahey" userId="99454ceb-5a15-4029-bd9f-5943917b0586" providerId="ADAL" clId="{24940B2E-D6E1-460E-840E-78ADF76557AD}" dt="2022-11-26T06:38:17.395" v="688" actId="20577"/>
        <pc:sldMkLst>
          <pc:docMk/>
          <pc:sldMk cId="3818222425" sldId="26504"/>
        </pc:sldMkLst>
        <pc:spChg chg="mod">
          <ac:chgData name="Amanpreet Mahey" userId="99454ceb-5a15-4029-bd9f-5943917b0586" providerId="ADAL" clId="{24940B2E-D6E1-460E-840E-78ADF76557AD}" dt="2022-11-26T06:38:17.395" v="688" actId="20577"/>
          <ac:spMkLst>
            <pc:docMk/>
            <pc:sldMk cId="3818222425" sldId="26504"/>
            <ac:spMk id="9" creationId="{D415ECF7-FB70-4A54-A7E2-D59BC1B6D603}"/>
          </ac:spMkLst>
        </pc:spChg>
      </pc:sldChg>
      <pc:sldChg chg="modSp add modNotesTx">
        <pc:chgData name="Amanpreet Mahey" userId="99454ceb-5a15-4029-bd9f-5943917b0586" providerId="ADAL" clId="{24940B2E-D6E1-460E-840E-78ADF76557AD}" dt="2022-11-26T06:36:12.458" v="670" actId="790"/>
        <pc:sldMkLst>
          <pc:docMk/>
          <pc:sldMk cId="542101608" sldId="26505"/>
        </pc:sldMkLst>
        <pc:spChg chg="mod">
          <ac:chgData name="Amanpreet Mahey" userId="99454ceb-5a15-4029-bd9f-5943917b0586" providerId="ADAL" clId="{24940B2E-D6E1-460E-840E-78ADF76557AD}" dt="2022-11-26T06:36:12.458" v="670" actId="790"/>
          <ac:spMkLst>
            <pc:docMk/>
            <pc:sldMk cId="542101608" sldId="26505"/>
            <ac:spMk id="11" creationId="{526130F9-FB3B-46DF-9636-41B2BA30E1A3}"/>
          </ac:spMkLst>
        </pc:spChg>
        <pc:spChg chg="mod">
          <ac:chgData name="Amanpreet Mahey" userId="99454ceb-5a15-4029-bd9f-5943917b0586" providerId="ADAL" clId="{24940B2E-D6E1-460E-840E-78ADF76557AD}" dt="2022-11-26T06:36:12.458" v="670" actId="790"/>
          <ac:spMkLst>
            <pc:docMk/>
            <pc:sldMk cId="542101608" sldId="26505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36:12.458" v="670" actId="790"/>
          <ac:spMkLst>
            <pc:docMk/>
            <pc:sldMk cId="542101608" sldId="26505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36:12.458" v="670" actId="790"/>
          <ac:spMkLst>
            <pc:docMk/>
            <pc:sldMk cId="542101608" sldId="26505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36:12.458" v="670" actId="790"/>
          <ac:spMkLst>
            <pc:docMk/>
            <pc:sldMk cId="542101608" sldId="26505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36:12.458" v="670" actId="790"/>
          <ac:spMkLst>
            <pc:docMk/>
            <pc:sldMk cId="542101608" sldId="26505"/>
            <ac:spMk id="48" creationId="{6F32FA10-0382-4332-BECA-3490AAA64FFD}"/>
          </ac:spMkLst>
        </pc:spChg>
      </pc:sldChg>
      <pc:sldChg chg="modSp add modNotesTx">
        <pc:chgData name="Amanpreet Mahey" userId="99454ceb-5a15-4029-bd9f-5943917b0586" providerId="ADAL" clId="{24940B2E-D6E1-460E-840E-78ADF76557AD}" dt="2022-11-26T08:44:09.135" v="1319"/>
        <pc:sldMkLst>
          <pc:docMk/>
          <pc:sldMk cId="3323336356" sldId="26506"/>
        </pc:sldMkLst>
        <pc:spChg chg="mod">
          <ac:chgData name="Amanpreet Mahey" userId="99454ceb-5a15-4029-bd9f-5943917b0586" providerId="ADAL" clId="{24940B2E-D6E1-460E-840E-78ADF76557AD}" dt="2022-11-26T08:44:09.135" v="1319"/>
          <ac:spMkLst>
            <pc:docMk/>
            <pc:sldMk cId="3323336356" sldId="26506"/>
            <ac:spMk id="11" creationId="{526130F9-FB3B-46DF-9636-41B2BA30E1A3}"/>
          </ac:spMkLst>
        </pc:spChg>
        <pc:spChg chg="mod">
          <ac:chgData name="Amanpreet Mahey" userId="99454ceb-5a15-4029-bd9f-5943917b0586" providerId="ADAL" clId="{24940B2E-D6E1-460E-840E-78ADF76557AD}" dt="2022-11-26T06:37:22.633" v="676" actId="790"/>
          <ac:spMkLst>
            <pc:docMk/>
            <pc:sldMk cId="3323336356" sldId="26506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37:22.633" v="676" actId="790"/>
          <ac:spMkLst>
            <pc:docMk/>
            <pc:sldMk cId="3323336356" sldId="26506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37:22.633" v="676" actId="790"/>
          <ac:spMkLst>
            <pc:docMk/>
            <pc:sldMk cId="3323336356" sldId="26506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37:22.633" v="676" actId="790"/>
          <ac:spMkLst>
            <pc:docMk/>
            <pc:sldMk cId="3323336356" sldId="26506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37:22.633" v="676" actId="790"/>
          <ac:spMkLst>
            <pc:docMk/>
            <pc:sldMk cId="3323336356" sldId="26506"/>
            <ac:spMk id="48" creationId="{6F32FA10-0382-4332-BECA-3490AAA64FFD}"/>
          </ac:spMkLst>
        </pc:spChg>
      </pc:sldChg>
      <pc:sldChg chg="modSp add modNotesTx">
        <pc:chgData name="Amanpreet Mahey" userId="99454ceb-5a15-4029-bd9f-5943917b0586" providerId="ADAL" clId="{24940B2E-D6E1-460E-840E-78ADF76557AD}" dt="2022-11-26T06:38:10.948" v="686" actId="790"/>
        <pc:sldMkLst>
          <pc:docMk/>
          <pc:sldMk cId="2963078336" sldId="26507"/>
        </pc:sldMkLst>
        <pc:spChg chg="mod">
          <ac:chgData name="Amanpreet Mahey" userId="99454ceb-5a15-4029-bd9f-5943917b0586" providerId="ADAL" clId="{24940B2E-D6E1-460E-840E-78ADF76557AD}" dt="2022-11-26T06:38:10.948" v="686" actId="790"/>
          <ac:spMkLst>
            <pc:docMk/>
            <pc:sldMk cId="2963078336" sldId="26507"/>
            <ac:spMk id="11" creationId="{526130F9-FB3B-46DF-9636-41B2BA30E1A3}"/>
          </ac:spMkLst>
        </pc:spChg>
        <pc:spChg chg="mod">
          <ac:chgData name="Amanpreet Mahey" userId="99454ceb-5a15-4029-bd9f-5943917b0586" providerId="ADAL" clId="{24940B2E-D6E1-460E-840E-78ADF76557AD}" dt="2022-11-26T06:38:10.948" v="686" actId="790"/>
          <ac:spMkLst>
            <pc:docMk/>
            <pc:sldMk cId="2963078336" sldId="26507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38:10.948" v="686" actId="790"/>
          <ac:spMkLst>
            <pc:docMk/>
            <pc:sldMk cId="2963078336" sldId="26507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38:10.948" v="686" actId="790"/>
          <ac:spMkLst>
            <pc:docMk/>
            <pc:sldMk cId="2963078336" sldId="26507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38:10.948" v="686" actId="790"/>
          <ac:spMkLst>
            <pc:docMk/>
            <pc:sldMk cId="2963078336" sldId="26507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38:10.948" v="686" actId="790"/>
          <ac:spMkLst>
            <pc:docMk/>
            <pc:sldMk cId="2963078336" sldId="26507"/>
            <ac:spMk id="48" creationId="{6F32FA10-0382-4332-BECA-3490AAA64FFD}"/>
          </ac:spMkLst>
        </pc:spChg>
      </pc:sldChg>
      <pc:sldChg chg="modSp add">
        <pc:chgData name="Amanpreet Mahey" userId="99454ceb-5a15-4029-bd9f-5943917b0586" providerId="ADAL" clId="{24940B2E-D6E1-460E-840E-78ADF76557AD}" dt="2022-11-26T06:38:34.753" v="693" actId="20577"/>
        <pc:sldMkLst>
          <pc:docMk/>
          <pc:sldMk cId="4245890489" sldId="26508"/>
        </pc:sldMkLst>
        <pc:spChg chg="mod">
          <ac:chgData name="Amanpreet Mahey" userId="99454ceb-5a15-4029-bd9f-5943917b0586" providerId="ADAL" clId="{24940B2E-D6E1-460E-840E-78ADF76557AD}" dt="2022-11-26T06:38:34.753" v="693" actId="20577"/>
          <ac:spMkLst>
            <pc:docMk/>
            <pc:sldMk cId="4245890489" sldId="26508"/>
            <ac:spMk id="9" creationId="{D415ECF7-FB70-4A54-A7E2-D59BC1B6D603}"/>
          </ac:spMkLst>
        </pc:spChg>
      </pc:sldChg>
      <pc:sldChg chg="modSp add modNotesTx">
        <pc:chgData name="Amanpreet Mahey" userId="99454ceb-5a15-4029-bd9f-5943917b0586" providerId="ADAL" clId="{24940B2E-D6E1-460E-840E-78ADF76557AD}" dt="2022-11-26T06:40:55.949" v="709" actId="790"/>
        <pc:sldMkLst>
          <pc:docMk/>
          <pc:sldMk cId="502061660" sldId="26509"/>
        </pc:sldMkLst>
        <pc:spChg chg="mod">
          <ac:chgData name="Amanpreet Mahey" userId="99454ceb-5a15-4029-bd9f-5943917b0586" providerId="ADAL" clId="{24940B2E-D6E1-460E-840E-78ADF76557AD}" dt="2022-11-26T06:40:55.949" v="709" actId="790"/>
          <ac:spMkLst>
            <pc:docMk/>
            <pc:sldMk cId="502061660" sldId="26509"/>
            <ac:spMk id="11" creationId="{526130F9-FB3B-46DF-9636-41B2BA30E1A3}"/>
          </ac:spMkLst>
        </pc:spChg>
        <pc:spChg chg="mod">
          <ac:chgData name="Amanpreet Mahey" userId="99454ceb-5a15-4029-bd9f-5943917b0586" providerId="ADAL" clId="{24940B2E-D6E1-460E-840E-78ADF76557AD}" dt="2022-11-26T06:40:55.949" v="709" actId="790"/>
          <ac:spMkLst>
            <pc:docMk/>
            <pc:sldMk cId="502061660" sldId="26509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40:55.949" v="709" actId="790"/>
          <ac:spMkLst>
            <pc:docMk/>
            <pc:sldMk cId="502061660" sldId="26509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40:55.949" v="709" actId="790"/>
          <ac:spMkLst>
            <pc:docMk/>
            <pc:sldMk cId="502061660" sldId="26509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40:55.949" v="709" actId="790"/>
          <ac:spMkLst>
            <pc:docMk/>
            <pc:sldMk cId="502061660" sldId="26509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40:55.949" v="709" actId="790"/>
          <ac:spMkLst>
            <pc:docMk/>
            <pc:sldMk cId="502061660" sldId="26509"/>
            <ac:spMk id="48" creationId="{6F32FA10-0382-4332-BECA-3490AAA64FFD}"/>
          </ac:spMkLst>
        </pc:spChg>
      </pc:sldChg>
      <pc:sldChg chg="modSp add">
        <pc:chgData name="Amanpreet Mahey" userId="99454ceb-5a15-4029-bd9f-5943917b0586" providerId="ADAL" clId="{24940B2E-D6E1-460E-840E-78ADF76557AD}" dt="2022-11-26T08:44:09.135" v="1319"/>
        <pc:sldMkLst>
          <pc:docMk/>
          <pc:sldMk cId="4245938232" sldId="26510"/>
        </pc:sldMkLst>
        <pc:spChg chg="mod">
          <ac:chgData name="Amanpreet Mahey" userId="99454ceb-5a15-4029-bd9f-5943917b0586" providerId="ADAL" clId="{24940B2E-D6E1-460E-840E-78ADF76557AD}" dt="2022-11-26T08:44:09.135" v="1319"/>
          <ac:spMkLst>
            <pc:docMk/>
            <pc:sldMk cId="4245938232" sldId="26510"/>
            <ac:spMk id="11" creationId="{526130F9-FB3B-46DF-9636-41B2BA30E1A3}"/>
          </ac:spMkLst>
        </pc:spChg>
        <pc:spChg chg="mod">
          <ac:chgData name="Amanpreet Mahey" userId="99454ceb-5a15-4029-bd9f-5943917b0586" providerId="ADAL" clId="{24940B2E-D6E1-460E-840E-78ADF76557AD}" dt="2022-11-26T06:41:54.938" v="717" actId="790"/>
          <ac:spMkLst>
            <pc:docMk/>
            <pc:sldMk cId="4245938232" sldId="26510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41:54.938" v="717" actId="790"/>
          <ac:spMkLst>
            <pc:docMk/>
            <pc:sldMk cId="4245938232" sldId="26510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41:54.938" v="717" actId="790"/>
          <ac:spMkLst>
            <pc:docMk/>
            <pc:sldMk cId="4245938232" sldId="26510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41:54.938" v="717" actId="790"/>
          <ac:spMkLst>
            <pc:docMk/>
            <pc:sldMk cId="4245938232" sldId="26510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41:54.938" v="717" actId="790"/>
          <ac:spMkLst>
            <pc:docMk/>
            <pc:sldMk cId="4245938232" sldId="26510"/>
            <ac:spMk id="48" creationId="{6F32FA10-0382-4332-BECA-3490AAA64FFD}"/>
          </ac:spMkLst>
        </pc:spChg>
      </pc:sldChg>
      <pc:sldChg chg="addSp delSp modSp add">
        <pc:chgData name="Amanpreet Mahey" userId="99454ceb-5a15-4029-bd9f-5943917b0586" providerId="ADAL" clId="{24940B2E-D6E1-460E-840E-78ADF76557AD}" dt="2022-11-26T06:46:25.633" v="774" actId="790"/>
        <pc:sldMkLst>
          <pc:docMk/>
          <pc:sldMk cId="1382481384" sldId="26511"/>
        </pc:sldMkLst>
        <pc:spChg chg="del">
          <ac:chgData name="Amanpreet Mahey" userId="99454ceb-5a15-4029-bd9f-5943917b0586" providerId="ADAL" clId="{24940B2E-D6E1-460E-840E-78ADF76557AD}" dt="2022-11-26T06:45:57.387" v="765" actId="478"/>
          <ac:spMkLst>
            <pc:docMk/>
            <pc:sldMk cId="1382481384" sldId="26511"/>
            <ac:spMk id="11" creationId="{526130F9-FB3B-46DF-9636-41B2BA30E1A3}"/>
          </ac:spMkLst>
        </pc:spChg>
        <pc:spChg chg="mod">
          <ac:chgData name="Amanpreet Mahey" userId="99454ceb-5a15-4029-bd9f-5943917b0586" providerId="ADAL" clId="{24940B2E-D6E1-460E-840E-78ADF76557AD}" dt="2022-11-26T06:46:25.633" v="774" actId="790"/>
          <ac:spMkLst>
            <pc:docMk/>
            <pc:sldMk cId="1382481384" sldId="26511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46:25.633" v="774" actId="790"/>
          <ac:spMkLst>
            <pc:docMk/>
            <pc:sldMk cId="1382481384" sldId="26511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46:25.633" v="774" actId="790"/>
          <ac:spMkLst>
            <pc:docMk/>
            <pc:sldMk cId="1382481384" sldId="26511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46:25.633" v="774" actId="790"/>
          <ac:spMkLst>
            <pc:docMk/>
            <pc:sldMk cId="1382481384" sldId="26511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46:25.633" v="774" actId="790"/>
          <ac:spMkLst>
            <pc:docMk/>
            <pc:sldMk cId="1382481384" sldId="26511"/>
            <ac:spMk id="48" creationId="{6F32FA10-0382-4332-BECA-3490AAA64FFD}"/>
          </ac:spMkLst>
        </pc:spChg>
        <pc:picChg chg="add mod">
          <ac:chgData name="Amanpreet Mahey" userId="99454ceb-5a15-4029-bd9f-5943917b0586" providerId="ADAL" clId="{24940B2E-D6E1-460E-840E-78ADF76557AD}" dt="2022-11-26T06:46:10.159" v="773" actId="1036"/>
          <ac:picMkLst>
            <pc:docMk/>
            <pc:sldMk cId="1382481384" sldId="26511"/>
            <ac:picMk id="10" creationId="{6787BAEC-702C-4936-BDD9-B795E783AF0F}"/>
          </ac:picMkLst>
        </pc:picChg>
      </pc:sldChg>
      <pc:sldChg chg="addSp delSp modSp add ord modNotes modNotesTx">
        <pc:chgData name="Amanpreet Mahey" userId="99454ceb-5a15-4029-bd9f-5943917b0586" providerId="ADAL" clId="{24940B2E-D6E1-460E-840E-78ADF76557AD}" dt="2022-11-26T08:44:09.135" v="1319"/>
        <pc:sldMkLst>
          <pc:docMk/>
          <pc:sldMk cId="3660778507" sldId="26512"/>
        </pc:sldMkLst>
        <pc:spChg chg="mod">
          <ac:chgData name="Amanpreet Mahey" userId="99454ceb-5a15-4029-bd9f-5943917b0586" providerId="ADAL" clId="{24940B2E-D6E1-460E-840E-78ADF76557AD}" dt="2022-11-26T06:45:26.354" v="759" actId="790"/>
          <ac:spMkLst>
            <pc:docMk/>
            <pc:sldMk cId="3660778507" sldId="26512"/>
            <ac:spMk id="11" creationId="{70D9F7CA-3DAD-4B63-AE4E-13EC383BAACA}"/>
          </ac:spMkLst>
        </pc:spChg>
        <pc:spChg chg="mod">
          <ac:chgData name="Amanpreet Mahey" userId="99454ceb-5a15-4029-bd9f-5943917b0586" providerId="ADAL" clId="{24940B2E-D6E1-460E-840E-78ADF76557AD}" dt="2022-11-26T06:45:26.354" v="759" actId="790"/>
          <ac:spMkLst>
            <pc:docMk/>
            <pc:sldMk cId="3660778507" sldId="26512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45:26.354" v="759" actId="790"/>
          <ac:spMkLst>
            <pc:docMk/>
            <pc:sldMk cId="3660778507" sldId="26512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45:26.354" v="759" actId="790"/>
          <ac:spMkLst>
            <pc:docMk/>
            <pc:sldMk cId="3660778507" sldId="26512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45:26.354" v="759" actId="790"/>
          <ac:spMkLst>
            <pc:docMk/>
            <pc:sldMk cId="3660778507" sldId="26512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45:26.354" v="759" actId="790"/>
          <ac:spMkLst>
            <pc:docMk/>
            <pc:sldMk cId="3660778507" sldId="26512"/>
            <ac:spMk id="48" creationId="{6F32FA10-0382-4332-BECA-3490AAA64FFD}"/>
          </ac:spMkLst>
        </pc:spChg>
        <pc:picChg chg="del">
          <ac:chgData name="Amanpreet Mahey" userId="99454ceb-5a15-4029-bd9f-5943917b0586" providerId="ADAL" clId="{24940B2E-D6E1-460E-840E-78ADF76557AD}" dt="2022-11-26T06:45:03.847" v="749" actId="478"/>
          <ac:picMkLst>
            <pc:docMk/>
            <pc:sldMk cId="3660778507" sldId="26512"/>
            <ac:picMk id="10" creationId="{D3C68802-126E-41B4-84D6-9FAEF7A5BE6F}"/>
          </ac:picMkLst>
        </pc:picChg>
        <pc:picChg chg="add mod">
          <ac:chgData name="Amanpreet Mahey" userId="99454ceb-5a15-4029-bd9f-5943917b0586" providerId="ADAL" clId="{24940B2E-D6E1-460E-840E-78ADF76557AD}" dt="2022-11-26T06:45:12.944" v="757" actId="1076"/>
          <ac:picMkLst>
            <pc:docMk/>
            <pc:sldMk cId="3660778507" sldId="26512"/>
            <ac:picMk id="12" creationId="{E6422736-A96E-4F91-945F-B288421B2F22}"/>
          </ac:picMkLst>
        </pc:picChg>
      </pc:sldChg>
      <pc:sldChg chg="addSp delSp modSp add modNotesTx">
        <pc:chgData name="Amanpreet Mahey" userId="99454ceb-5a15-4029-bd9f-5943917b0586" providerId="ADAL" clId="{24940B2E-D6E1-460E-840E-78ADF76557AD}" dt="2022-11-26T08:44:09.135" v="1319"/>
        <pc:sldMkLst>
          <pc:docMk/>
          <pc:sldMk cId="1284949839" sldId="26513"/>
        </pc:sldMkLst>
        <pc:spChg chg="mod">
          <ac:chgData name="Amanpreet Mahey" userId="99454ceb-5a15-4029-bd9f-5943917b0586" providerId="ADAL" clId="{24940B2E-D6E1-460E-840E-78ADF76557AD}" dt="2022-11-26T08:44:09.135" v="1319"/>
          <ac:spMkLst>
            <pc:docMk/>
            <pc:sldMk cId="1284949839" sldId="26513"/>
            <ac:spMk id="11" creationId="{70D9F7CA-3DAD-4B63-AE4E-13EC383BAACA}"/>
          </ac:spMkLst>
        </pc:spChg>
        <pc:spChg chg="mod">
          <ac:chgData name="Amanpreet Mahey" userId="99454ceb-5a15-4029-bd9f-5943917b0586" providerId="ADAL" clId="{24940B2E-D6E1-460E-840E-78ADF76557AD}" dt="2022-11-26T06:48:10.529" v="795" actId="790"/>
          <ac:spMkLst>
            <pc:docMk/>
            <pc:sldMk cId="1284949839" sldId="26513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48:10.529" v="795" actId="790"/>
          <ac:spMkLst>
            <pc:docMk/>
            <pc:sldMk cId="1284949839" sldId="26513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48:10.529" v="795" actId="790"/>
          <ac:spMkLst>
            <pc:docMk/>
            <pc:sldMk cId="1284949839" sldId="26513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48:10.529" v="795" actId="790"/>
          <ac:spMkLst>
            <pc:docMk/>
            <pc:sldMk cId="1284949839" sldId="26513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48:10.529" v="795" actId="790"/>
          <ac:spMkLst>
            <pc:docMk/>
            <pc:sldMk cId="1284949839" sldId="26513"/>
            <ac:spMk id="48" creationId="{6F32FA10-0382-4332-BECA-3490AAA64FFD}"/>
          </ac:spMkLst>
        </pc:spChg>
        <pc:picChg chg="del">
          <ac:chgData name="Amanpreet Mahey" userId="99454ceb-5a15-4029-bd9f-5943917b0586" providerId="ADAL" clId="{24940B2E-D6E1-460E-840E-78ADF76557AD}" dt="2022-11-26T06:47:41.767" v="786" actId="478"/>
          <ac:picMkLst>
            <pc:docMk/>
            <pc:sldMk cId="1284949839" sldId="26513"/>
            <ac:picMk id="12" creationId="{E6422736-A96E-4F91-945F-B288421B2F22}"/>
          </ac:picMkLst>
        </pc:picChg>
        <pc:picChg chg="add mod">
          <ac:chgData name="Amanpreet Mahey" userId="99454ceb-5a15-4029-bd9f-5943917b0586" providerId="ADAL" clId="{24940B2E-D6E1-460E-840E-78ADF76557AD}" dt="2022-11-26T06:47:53.826" v="793" actId="1076"/>
          <ac:picMkLst>
            <pc:docMk/>
            <pc:sldMk cId="1284949839" sldId="26513"/>
            <ac:picMk id="13" creationId="{0679F8C5-EC46-4512-9BD2-CBEA9F2B1DD4}"/>
          </ac:picMkLst>
        </pc:picChg>
      </pc:sldChg>
      <pc:sldChg chg="add del">
        <pc:chgData name="Amanpreet Mahey" userId="99454ceb-5a15-4029-bd9f-5943917b0586" providerId="ADAL" clId="{24940B2E-D6E1-460E-840E-78ADF76557AD}" dt="2022-11-26T06:45:41.179" v="761" actId="2696"/>
        <pc:sldMkLst>
          <pc:docMk/>
          <pc:sldMk cId="4053613538" sldId="26513"/>
        </pc:sldMkLst>
      </pc:sldChg>
      <pc:sldChg chg="add del">
        <pc:chgData name="Amanpreet Mahey" userId="99454ceb-5a15-4029-bd9f-5943917b0586" providerId="ADAL" clId="{24940B2E-D6E1-460E-840E-78ADF76557AD}" dt="2022-11-26T06:48:50.541" v="806" actId="2696"/>
        <pc:sldMkLst>
          <pc:docMk/>
          <pc:sldMk cId="2686020172" sldId="26514"/>
        </pc:sldMkLst>
      </pc:sldChg>
      <pc:sldChg chg="addSp modSp add ord modNotes modNotesTx">
        <pc:chgData name="Amanpreet Mahey" userId="99454ceb-5a15-4029-bd9f-5943917b0586" providerId="ADAL" clId="{24940B2E-D6E1-460E-840E-78ADF76557AD}" dt="2022-11-26T08:44:09.135" v="1319"/>
        <pc:sldMkLst>
          <pc:docMk/>
          <pc:sldMk cId="768352869" sldId="26515"/>
        </pc:sldMkLst>
        <pc:spChg chg="mod">
          <ac:chgData name="Amanpreet Mahey" userId="99454ceb-5a15-4029-bd9f-5943917b0586" providerId="ADAL" clId="{24940B2E-D6E1-460E-840E-78ADF76557AD}" dt="2022-11-26T06:49:52.734" v="821" actId="790"/>
          <ac:spMkLst>
            <pc:docMk/>
            <pc:sldMk cId="768352869" sldId="26515"/>
            <ac:spMk id="11" creationId="{526130F9-FB3B-46DF-9636-41B2BA30E1A3}"/>
          </ac:spMkLst>
        </pc:spChg>
        <pc:spChg chg="mod">
          <ac:chgData name="Amanpreet Mahey" userId="99454ceb-5a15-4029-bd9f-5943917b0586" providerId="ADAL" clId="{24940B2E-D6E1-460E-840E-78ADF76557AD}" dt="2022-11-26T06:49:52.734" v="821" actId="790"/>
          <ac:spMkLst>
            <pc:docMk/>
            <pc:sldMk cId="768352869" sldId="26515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49:52.734" v="821" actId="790"/>
          <ac:spMkLst>
            <pc:docMk/>
            <pc:sldMk cId="768352869" sldId="26515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49:52.734" v="821" actId="790"/>
          <ac:spMkLst>
            <pc:docMk/>
            <pc:sldMk cId="768352869" sldId="26515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49:52.734" v="821" actId="790"/>
          <ac:spMkLst>
            <pc:docMk/>
            <pc:sldMk cId="768352869" sldId="26515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49:52.734" v="821" actId="790"/>
          <ac:spMkLst>
            <pc:docMk/>
            <pc:sldMk cId="768352869" sldId="26515"/>
            <ac:spMk id="48" creationId="{6F32FA10-0382-4332-BECA-3490AAA64FFD}"/>
          </ac:spMkLst>
        </pc:spChg>
        <pc:picChg chg="add mod">
          <ac:chgData name="Amanpreet Mahey" userId="99454ceb-5a15-4029-bd9f-5943917b0586" providerId="ADAL" clId="{24940B2E-D6E1-460E-840E-78ADF76557AD}" dt="2022-11-26T06:49:31.330" v="820" actId="1076"/>
          <ac:picMkLst>
            <pc:docMk/>
            <pc:sldMk cId="768352869" sldId="26515"/>
            <ac:picMk id="10" creationId="{81869E86-F968-4144-A95A-6CAF9000A3CF}"/>
          </ac:picMkLst>
        </pc:picChg>
      </pc:sldChg>
      <pc:sldChg chg="addSp delSp modSp add">
        <pc:chgData name="Amanpreet Mahey" userId="99454ceb-5a15-4029-bd9f-5943917b0586" providerId="ADAL" clId="{24940B2E-D6E1-460E-840E-78ADF76557AD}" dt="2022-11-26T08:44:09.135" v="1319"/>
        <pc:sldMkLst>
          <pc:docMk/>
          <pc:sldMk cId="1962110841" sldId="26516"/>
        </pc:sldMkLst>
        <pc:spChg chg="del mod">
          <ac:chgData name="Amanpreet Mahey" userId="99454ceb-5a15-4029-bd9f-5943917b0586" providerId="ADAL" clId="{24940B2E-D6E1-460E-840E-78ADF76557AD}" dt="2022-11-26T06:54:23.984" v="830" actId="478"/>
          <ac:spMkLst>
            <pc:docMk/>
            <pc:sldMk cId="1962110841" sldId="26516"/>
            <ac:spMk id="11" creationId="{70D9F7CA-3DAD-4B63-AE4E-13EC383BAACA}"/>
          </ac:spMkLst>
        </pc:spChg>
        <pc:spChg chg="mod">
          <ac:chgData name="Amanpreet Mahey" userId="99454ceb-5a15-4029-bd9f-5943917b0586" providerId="ADAL" clId="{24940B2E-D6E1-460E-840E-78ADF76557AD}" dt="2022-11-26T06:54:44.504" v="839" actId="790"/>
          <ac:spMkLst>
            <pc:docMk/>
            <pc:sldMk cId="1962110841" sldId="26516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54:44.504" v="839" actId="790"/>
          <ac:spMkLst>
            <pc:docMk/>
            <pc:sldMk cId="1962110841" sldId="26516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54:44.504" v="839" actId="790"/>
          <ac:spMkLst>
            <pc:docMk/>
            <pc:sldMk cId="1962110841" sldId="26516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54:44.504" v="839" actId="790"/>
          <ac:spMkLst>
            <pc:docMk/>
            <pc:sldMk cId="1962110841" sldId="26516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54:44.504" v="839" actId="790"/>
          <ac:spMkLst>
            <pc:docMk/>
            <pc:sldMk cId="1962110841" sldId="26516"/>
            <ac:spMk id="48" creationId="{6F32FA10-0382-4332-BECA-3490AAA64FFD}"/>
          </ac:spMkLst>
        </pc:spChg>
        <pc:graphicFrameChg chg="add mod modGraphic">
          <ac:chgData name="Amanpreet Mahey" userId="99454ceb-5a15-4029-bd9f-5943917b0586" providerId="ADAL" clId="{24940B2E-D6E1-460E-840E-78ADF76557AD}" dt="2022-11-26T08:44:09.135" v="1319"/>
          <ac:graphicFrameMkLst>
            <pc:docMk/>
            <pc:sldMk cId="1962110841" sldId="26516"/>
            <ac:graphicFrameMk id="12" creationId="{76AD451F-5478-4B81-9951-67E52242D20C}"/>
          </ac:graphicFrameMkLst>
        </pc:graphicFrameChg>
        <pc:picChg chg="del">
          <ac:chgData name="Amanpreet Mahey" userId="99454ceb-5a15-4029-bd9f-5943917b0586" providerId="ADAL" clId="{24940B2E-D6E1-460E-840E-78ADF76557AD}" dt="2022-11-26T06:54:00.170" v="825" actId="478"/>
          <ac:picMkLst>
            <pc:docMk/>
            <pc:sldMk cId="1962110841" sldId="26516"/>
            <ac:picMk id="13" creationId="{0679F8C5-EC46-4512-9BD2-CBEA9F2B1DD4}"/>
          </ac:picMkLst>
        </pc:picChg>
      </pc:sldChg>
      <pc:sldChg chg="modSp add modNotesTx">
        <pc:chgData name="Amanpreet Mahey" userId="99454ceb-5a15-4029-bd9f-5943917b0586" providerId="ADAL" clId="{24940B2E-D6E1-460E-840E-78ADF76557AD}" dt="2022-11-26T06:56:23.665" v="850" actId="790"/>
        <pc:sldMkLst>
          <pc:docMk/>
          <pc:sldMk cId="1501495100" sldId="26517"/>
        </pc:sldMkLst>
        <pc:spChg chg="mod">
          <ac:chgData name="Amanpreet Mahey" userId="99454ceb-5a15-4029-bd9f-5943917b0586" providerId="ADAL" clId="{24940B2E-D6E1-460E-840E-78ADF76557AD}" dt="2022-11-26T06:56:06.991" v="849" actId="790"/>
          <ac:spMkLst>
            <pc:docMk/>
            <pc:sldMk cId="1501495100" sldId="26517"/>
            <ac:spMk id="11" creationId="{526130F9-FB3B-46DF-9636-41B2BA30E1A3}"/>
          </ac:spMkLst>
        </pc:spChg>
        <pc:spChg chg="mod">
          <ac:chgData name="Amanpreet Mahey" userId="99454ceb-5a15-4029-bd9f-5943917b0586" providerId="ADAL" clId="{24940B2E-D6E1-460E-840E-78ADF76557AD}" dt="2022-11-26T06:56:06.991" v="849" actId="790"/>
          <ac:spMkLst>
            <pc:docMk/>
            <pc:sldMk cId="1501495100" sldId="26517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56:06.991" v="849" actId="790"/>
          <ac:spMkLst>
            <pc:docMk/>
            <pc:sldMk cId="1501495100" sldId="26517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56:06.991" v="849" actId="790"/>
          <ac:spMkLst>
            <pc:docMk/>
            <pc:sldMk cId="1501495100" sldId="26517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6:56:06.991" v="849" actId="790"/>
          <ac:spMkLst>
            <pc:docMk/>
            <pc:sldMk cId="1501495100" sldId="26517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6:56:06.991" v="849" actId="790"/>
          <ac:spMkLst>
            <pc:docMk/>
            <pc:sldMk cId="1501495100" sldId="26517"/>
            <ac:spMk id="48" creationId="{6F32FA10-0382-4332-BECA-3490AAA64FFD}"/>
          </ac:spMkLst>
        </pc:spChg>
      </pc:sldChg>
      <pc:sldChg chg="add del">
        <pc:chgData name="Amanpreet Mahey" userId="99454ceb-5a15-4029-bd9f-5943917b0586" providerId="ADAL" clId="{24940B2E-D6E1-460E-840E-78ADF76557AD}" dt="2022-11-26T06:55:06.385" v="841" actId="2696"/>
        <pc:sldMkLst>
          <pc:docMk/>
          <pc:sldMk cId="1791080584" sldId="26517"/>
        </pc:sldMkLst>
      </pc:sldChg>
      <pc:sldChg chg="addSp delSp modSp add modNotes modNotesTx">
        <pc:chgData name="Amanpreet Mahey" userId="99454ceb-5a15-4029-bd9f-5943917b0586" providerId="ADAL" clId="{24940B2E-D6E1-460E-840E-78ADF76557AD}" dt="2022-11-26T08:44:09.135" v="1319"/>
        <pc:sldMkLst>
          <pc:docMk/>
          <pc:sldMk cId="121282747" sldId="26518"/>
        </pc:sldMkLst>
        <pc:spChg chg="del">
          <ac:chgData name="Amanpreet Mahey" userId="99454ceb-5a15-4029-bd9f-5943917b0586" providerId="ADAL" clId="{24940B2E-D6E1-460E-840E-78ADF76557AD}" dt="2022-11-26T06:58:05.439" v="853" actId="478"/>
          <ac:spMkLst>
            <pc:docMk/>
            <pc:sldMk cId="121282747" sldId="26518"/>
            <ac:spMk id="11" creationId="{526130F9-FB3B-46DF-9636-41B2BA30E1A3}"/>
          </ac:spMkLst>
        </pc:spChg>
        <pc:spChg chg="mod">
          <ac:chgData name="Amanpreet Mahey" userId="99454ceb-5a15-4029-bd9f-5943917b0586" providerId="ADAL" clId="{24940B2E-D6E1-460E-840E-78ADF76557AD}" dt="2022-11-26T06:56:36.824" v="852"/>
          <ac:spMkLst>
            <pc:docMk/>
            <pc:sldMk cId="121282747" sldId="26518"/>
            <ac:spMk id="32" creationId="{00000000-0000-0000-0000-000000000000}"/>
          </ac:spMkLst>
        </pc:spChg>
        <pc:picChg chg="del">
          <ac:chgData name="Amanpreet Mahey" userId="99454ceb-5a15-4029-bd9f-5943917b0586" providerId="ADAL" clId="{24940B2E-D6E1-460E-840E-78ADF76557AD}" dt="2022-11-26T06:59:15.349" v="860"/>
          <ac:picMkLst>
            <pc:docMk/>
            <pc:sldMk cId="121282747" sldId="26518"/>
            <ac:picMk id="2" creationId="{E4C31B18-6DD3-46B9-B6BF-A26CA3A6C992}"/>
          </ac:picMkLst>
        </pc:picChg>
        <pc:picChg chg="add mod">
          <ac:chgData name="Amanpreet Mahey" userId="99454ceb-5a15-4029-bd9f-5943917b0586" providerId="ADAL" clId="{24940B2E-D6E1-460E-840E-78ADF76557AD}" dt="2022-11-26T06:58:14.212" v="858" actId="1076"/>
          <ac:picMkLst>
            <pc:docMk/>
            <pc:sldMk cId="121282747" sldId="26518"/>
            <ac:picMk id="10" creationId="{D03714BE-EE83-4C7F-9BE1-22E6FB0E0121}"/>
          </ac:picMkLst>
        </pc:picChg>
      </pc:sldChg>
      <pc:sldChg chg="modSp add">
        <pc:chgData name="Amanpreet Mahey" userId="99454ceb-5a15-4029-bd9f-5943917b0586" providerId="ADAL" clId="{24940B2E-D6E1-460E-840E-78ADF76557AD}" dt="2022-11-26T06:59:19.792" v="863" actId="20577"/>
        <pc:sldMkLst>
          <pc:docMk/>
          <pc:sldMk cId="3024761462" sldId="26519"/>
        </pc:sldMkLst>
        <pc:spChg chg="mod">
          <ac:chgData name="Amanpreet Mahey" userId="99454ceb-5a15-4029-bd9f-5943917b0586" providerId="ADAL" clId="{24940B2E-D6E1-460E-840E-78ADF76557AD}" dt="2022-11-26T06:59:19.792" v="863" actId="20577"/>
          <ac:spMkLst>
            <pc:docMk/>
            <pc:sldMk cId="3024761462" sldId="26519"/>
            <ac:spMk id="9" creationId="{D415ECF7-FB70-4A54-A7E2-D59BC1B6D603}"/>
          </ac:spMkLst>
        </pc:spChg>
      </pc:sldChg>
      <pc:sldChg chg="addSp delSp modSp add">
        <pc:chgData name="Amanpreet Mahey" userId="99454ceb-5a15-4029-bd9f-5943917b0586" providerId="ADAL" clId="{24940B2E-D6E1-460E-840E-78ADF76557AD}" dt="2022-11-26T07:02:20.527" v="899" actId="790"/>
        <pc:sldMkLst>
          <pc:docMk/>
          <pc:sldMk cId="1927517754" sldId="26520"/>
        </pc:sldMkLst>
        <pc:spChg chg="del mod">
          <ac:chgData name="Amanpreet Mahey" userId="99454ceb-5a15-4029-bd9f-5943917b0586" providerId="ADAL" clId="{24940B2E-D6E1-460E-840E-78ADF76557AD}" dt="2022-11-26T07:00:51.805" v="875" actId="478"/>
          <ac:spMkLst>
            <pc:docMk/>
            <pc:sldMk cId="1927517754" sldId="26520"/>
            <ac:spMk id="11" creationId="{526130F9-FB3B-46DF-9636-41B2BA30E1A3}"/>
          </ac:spMkLst>
        </pc:spChg>
        <pc:spChg chg="add del mod">
          <ac:chgData name="Amanpreet Mahey" userId="99454ceb-5a15-4029-bd9f-5943917b0586" providerId="ADAL" clId="{24940B2E-D6E1-460E-840E-78ADF76557AD}" dt="2022-11-26T07:01:48.855" v="887"/>
          <ac:spMkLst>
            <pc:docMk/>
            <pc:sldMk cId="1927517754" sldId="26520"/>
            <ac:spMk id="12" creationId="{C2D6C94E-1F96-46BA-B11E-E153E2B253E8}"/>
          </ac:spMkLst>
        </pc:spChg>
        <pc:spChg chg="add mod">
          <ac:chgData name="Amanpreet Mahey" userId="99454ceb-5a15-4029-bd9f-5943917b0586" providerId="ADAL" clId="{24940B2E-D6E1-460E-840E-78ADF76557AD}" dt="2022-11-26T07:02:20.527" v="899" actId="790"/>
          <ac:spMkLst>
            <pc:docMk/>
            <pc:sldMk cId="1927517754" sldId="26520"/>
            <ac:spMk id="13" creationId="{AF068EC7-7CBE-4041-81D2-A02760507702}"/>
          </ac:spMkLst>
        </pc:spChg>
        <pc:spChg chg="mod">
          <ac:chgData name="Amanpreet Mahey" userId="99454ceb-5a15-4029-bd9f-5943917b0586" providerId="ADAL" clId="{24940B2E-D6E1-460E-840E-78ADF76557AD}" dt="2022-11-26T07:02:20.527" v="899" actId="790"/>
          <ac:spMkLst>
            <pc:docMk/>
            <pc:sldMk cId="1927517754" sldId="26520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02:20.527" v="899" actId="790"/>
          <ac:spMkLst>
            <pc:docMk/>
            <pc:sldMk cId="1927517754" sldId="26520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02:20.527" v="899" actId="790"/>
          <ac:spMkLst>
            <pc:docMk/>
            <pc:sldMk cId="1927517754" sldId="26520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02:20.527" v="899" actId="790"/>
          <ac:spMkLst>
            <pc:docMk/>
            <pc:sldMk cId="1927517754" sldId="26520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7:02:20.527" v="899" actId="790"/>
          <ac:spMkLst>
            <pc:docMk/>
            <pc:sldMk cId="1927517754" sldId="26520"/>
            <ac:spMk id="48" creationId="{6F32FA10-0382-4332-BECA-3490AAA64FFD}"/>
          </ac:spMkLst>
        </pc:spChg>
        <pc:picChg chg="add mod">
          <ac:chgData name="Amanpreet Mahey" userId="99454ceb-5a15-4029-bd9f-5943917b0586" providerId="ADAL" clId="{24940B2E-D6E1-460E-840E-78ADF76557AD}" dt="2022-11-26T07:02:12.273" v="897" actId="1076"/>
          <ac:picMkLst>
            <pc:docMk/>
            <pc:sldMk cId="1927517754" sldId="26520"/>
            <ac:picMk id="10" creationId="{15C264E4-C541-4BE0-A18E-18BBA42FBE4B}"/>
          </ac:picMkLst>
        </pc:picChg>
      </pc:sldChg>
      <pc:sldChg chg="addSp delSp modSp add modNotes modNotesTx">
        <pc:chgData name="Amanpreet Mahey" userId="99454ceb-5a15-4029-bd9f-5943917b0586" providerId="ADAL" clId="{24940B2E-D6E1-460E-840E-78ADF76557AD}" dt="2022-11-26T08:44:09.135" v="1319"/>
        <pc:sldMkLst>
          <pc:docMk/>
          <pc:sldMk cId="16750918" sldId="26521"/>
        </pc:sldMkLst>
        <pc:spChg chg="mod">
          <ac:chgData name="Amanpreet Mahey" userId="99454ceb-5a15-4029-bd9f-5943917b0586" providerId="ADAL" clId="{24940B2E-D6E1-460E-840E-78ADF76557AD}" dt="2022-11-26T07:04:15.621" v="917" actId="790"/>
          <ac:spMkLst>
            <pc:docMk/>
            <pc:sldMk cId="16750918" sldId="26521"/>
            <ac:spMk id="13" creationId="{AF068EC7-7CBE-4041-81D2-A02760507702}"/>
          </ac:spMkLst>
        </pc:spChg>
        <pc:spChg chg="mod">
          <ac:chgData name="Amanpreet Mahey" userId="99454ceb-5a15-4029-bd9f-5943917b0586" providerId="ADAL" clId="{24940B2E-D6E1-460E-840E-78ADF76557AD}" dt="2022-11-26T07:04:15.621" v="917" actId="790"/>
          <ac:spMkLst>
            <pc:docMk/>
            <pc:sldMk cId="16750918" sldId="26521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04:15.621" v="917" actId="790"/>
          <ac:spMkLst>
            <pc:docMk/>
            <pc:sldMk cId="16750918" sldId="26521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04:15.621" v="917" actId="790"/>
          <ac:spMkLst>
            <pc:docMk/>
            <pc:sldMk cId="16750918" sldId="26521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04:15.621" v="917" actId="790"/>
          <ac:spMkLst>
            <pc:docMk/>
            <pc:sldMk cId="16750918" sldId="26521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7:04:15.621" v="917" actId="790"/>
          <ac:spMkLst>
            <pc:docMk/>
            <pc:sldMk cId="16750918" sldId="26521"/>
            <ac:spMk id="48" creationId="{6F32FA10-0382-4332-BECA-3490AAA64FFD}"/>
          </ac:spMkLst>
        </pc:spChg>
        <pc:picChg chg="del">
          <ac:chgData name="Amanpreet Mahey" userId="99454ceb-5a15-4029-bd9f-5943917b0586" providerId="ADAL" clId="{24940B2E-D6E1-460E-840E-78ADF76557AD}" dt="2022-11-26T07:03:17.215" v="908" actId="478"/>
          <ac:picMkLst>
            <pc:docMk/>
            <pc:sldMk cId="16750918" sldId="26521"/>
            <ac:picMk id="10" creationId="{15C264E4-C541-4BE0-A18E-18BBA42FBE4B}"/>
          </ac:picMkLst>
        </pc:picChg>
        <pc:picChg chg="add mod">
          <ac:chgData name="Amanpreet Mahey" userId="99454ceb-5a15-4029-bd9f-5943917b0586" providerId="ADAL" clId="{24940B2E-D6E1-460E-840E-78ADF76557AD}" dt="2022-11-26T07:03:30.457" v="916" actId="14100"/>
          <ac:picMkLst>
            <pc:docMk/>
            <pc:sldMk cId="16750918" sldId="26521"/>
            <ac:picMk id="11" creationId="{537DB3D1-43E4-4AFC-B5DB-24F825BC6496}"/>
          </ac:picMkLst>
        </pc:picChg>
      </pc:sldChg>
      <pc:sldChg chg="addSp delSp modSp add ord modNotesTx">
        <pc:chgData name="Amanpreet Mahey" userId="99454ceb-5a15-4029-bd9f-5943917b0586" providerId="ADAL" clId="{24940B2E-D6E1-460E-840E-78ADF76557AD}" dt="2022-11-26T07:36:38.180" v="1206"/>
        <pc:sldMkLst>
          <pc:docMk/>
          <pc:sldMk cId="569443039" sldId="26522"/>
        </pc:sldMkLst>
        <pc:spChg chg="add mod">
          <ac:chgData name="Amanpreet Mahey" userId="99454ceb-5a15-4029-bd9f-5943917b0586" providerId="ADAL" clId="{24940B2E-D6E1-460E-840E-78ADF76557AD}" dt="2022-11-26T07:07:01.799" v="923" actId="164"/>
          <ac:spMkLst>
            <pc:docMk/>
            <pc:sldMk cId="569443039" sldId="26522"/>
            <ac:spMk id="12" creationId="{95D3635E-14FB-4AAD-A8FD-C53D26768985}"/>
          </ac:spMkLst>
        </pc:spChg>
        <pc:spChg chg="mod">
          <ac:chgData name="Amanpreet Mahey" userId="99454ceb-5a15-4029-bd9f-5943917b0586" providerId="ADAL" clId="{24940B2E-D6E1-460E-840E-78ADF76557AD}" dt="2022-11-26T07:36:27.273" v="1204" actId="790"/>
          <ac:spMkLst>
            <pc:docMk/>
            <pc:sldMk cId="569443039" sldId="26522"/>
            <ac:spMk id="13" creationId="{AF068EC7-7CBE-4041-81D2-A02760507702}"/>
          </ac:spMkLst>
        </pc:spChg>
        <pc:spChg chg="add mod">
          <ac:chgData name="Amanpreet Mahey" userId="99454ceb-5a15-4029-bd9f-5943917b0586" providerId="ADAL" clId="{24940B2E-D6E1-460E-840E-78ADF76557AD}" dt="2022-11-26T07:07:01.799" v="923" actId="164"/>
          <ac:spMkLst>
            <pc:docMk/>
            <pc:sldMk cId="569443039" sldId="26522"/>
            <ac:spMk id="14" creationId="{6315C516-1834-4DFE-BD11-360012BBE05D}"/>
          </ac:spMkLst>
        </pc:spChg>
        <pc:spChg chg="add mod">
          <ac:chgData name="Amanpreet Mahey" userId="99454ceb-5a15-4029-bd9f-5943917b0586" providerId="ADAL" clId="{24940B2E-D6E1-460E-840E-78ADF76557AD}" dt="2022-11-26T07:07:01.799" v="923" actId="164"/>
          <ac:spMkLst>
            <pc:docMk/>
            <pc:sldMk cId="569443039" sldId="26522"/>
            <ac:spMk id="15" creationId="{E8F3A9CC-FCB1-47DD-828A-44D5BFCAAA6C}"/>
          </ac:spMkLst>
        </pc:spChg>
        <pc:spChg chg="add mod">
          <ac:chgData name="Amanpreet Mahey" userId="99454ceb-5a15-4029-bd9f-5943917b0586" providerId="ADAL" clId="{24940B2E-D6E1-460E-840E-78ADF76557AD}" dt="2022-11-26T07:07:01.799" v="923" actId="164"/>
          <ac:spMkLst>
            <pc:docMk/>
            <pc:sldMk cId="569443039" sldId="26522"/>
            <ac:spMk id="16" creationId="{6FEC301A-3B31-4AB7-822C-EC9555EA3257}"/>
          </ac:spMkLst>
        </pc:spChg>
        <pc:spChg chg="add mod">
          <ac:chgData name="Amanpreet Mahey" userId="99454ceb-5a15-4029-bd9f-5943917b0586" providerId="ADAL" clId="{24940B2E-D6E1-460E-840E-78ADF76557AD}" dt="2022-11-26T07:07:01.799" v="923" actId="164"/>
          <ac:spMkLst>
            <pc:docMk/>
            <pc:sldMk cId="569443039" sldId="26522"/>
            <ac:spMk id="17" creationId="{AA853AA3-58A5-459E-884C-2E005611A48D}"/>
          </ac:spMkLst>
        </pc:spChg>
        <pc:spChg chg="mod">
          <ac:chgData name="Amanpreet Mahey" userId="99454ceb-5a15-4029-bd9f-5943917b0586" providerId="ADAL" clId="{24940B2E-D6E1-460E-840E-78ADF76557AD}" dt="2022-11-26T07:36:27.273" v="1204" actId="790"/>
          <ac:spMkLst>
            <pc:docMk/>
            <pc:sldMk cId="569443039" sldId="26522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36:27.273" v="1204" actId="790"/>
          <ac:spMkLst>
            <pc:docMk/>
            <pc:sldMk cId="569443039" sldId="26522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36:27.273" v="1204" actId="790"/>
          <ac:spMkLst>
            <pc:docMk/>
            <pc:sldMk cId="569443039" sldId="26522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36:27.273" v="1204" actId="790"/>
          <ac:spMkLst>
            <pc:docMk/>
            <pc:sldMk cId="569443039" sldId="26522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7:36:27.273" v="1204" actId="790"/>
          <ac:spMkLst>
            <pc:docMk/>
            <pc:sldMk cId="569443039" sldId="26522"/>
            <ac:spMk id="48" creationId="{6F32FA10-0382-4332-BECA-3490AAA64FFD}"/>
          </ac:spMkLst>
        </pc:spChg>
        <pc:grpChg chg="add del mod">
          <ac:chgData name="Amanpreet Mahey" userId="99454ceb-5a15-4029-bd9f-5943917b0586" providerId="ADAL" clId="{24940B2E-D6E1-460E-840E-78ADF76557AD}" dt="2022-11-26T07:07:32.468" v="926" actId="478"/>
          <ac:grpSpMkLst>
            <pc:docMk/>
            <pc:sldMk cId="569443039" sldId="26522"/>
            <ac:grpSpMk id="2" creationId="{76D9FA27-4B6D-4233-95AA-C242295249F6}"/>
          </ac:grpSpMkLst>
        </pc:grpChg>
        <pc:picChg chg="del">
          <ac:chgData name="Amanpreet Mahey" userId="99454ceb-5a15-4029-bd9f-5943917b0586" providerId="ADAL" clId="{24940B2E-D6E1-460E-840E-78ADF76557AD}" dt="2022-11-26T07:06:54.392" v="920" actId="478"/>
          <ac:picMkLst>
            <pc:docMk/>
            <pc:sldMk cId="569443039" sldId="26522"/>
            <ac:picMk id="11" creationId="{537DB3D1-43E4-4AFC-B5DB-24F825BC6496}"/>
          </ac:picMkLst>
        </pc:picChg>
      </pc:sldChg>
      <pc:sldChg chg="modSp add del">
        <pc:chgData name="Amanpreet Mahey" userId="99454ceb-5a15-4029-bd9f-5943917b0586" providerId="ADAL" clId="{24940B2E-D6E1-460E-840E-78ADF76557AD}" dt="2022-11-26T07:38:53.848" v="1236" actId="2696"/>
        <pc:sldMkLst>
          <pc:docMk/>
          <pc:sldMk cId="48204965" sldId="26523"/>
        </pc:sldMkLst>
        <pc:spChg chg="mod">
          <ac:chgData name="Amanpreet Mahey" userId="99454ceb-5a15-4029-bd9f-5943917b0586" providerId="ADAL" clId="{24940B2E-D6E1-460E-840E-78ADF76557AD}" dt="2022-11-26T07:10:53.599" v="940"/>
          <ac:spMkLst>
            <pc:docMk/>
            <pc:sldMk cId="48204965" sldId="26523"/>
            <ac:spMk id="13" creationId="{AF068EC7-7CBE-4041-81D2-A02760507702}"/>
          </ac:spMkLst>
        </pc:spChg>
        <pc:spChg chg="mod">
          <ac:chgData name="Amanpreet Mahey" userId="99454ceb-5a15-4029-bd9f-5943917b0586" providerId="ADAL" clId="{24940B2E-D6E1-460E-840E-78ADF76557AD}" dt="2022-11-26T07:38:34.432" v="1233" actId="20577"/>
          <ac:spMkLst>
            <pc:docMk/>
            <pc:sldMk cId="48204965" sldId="26523"/>
            <ac:spMk id="32" creationId="{00000000-0000-0000-0000-000000000000}"/>
          </ac:spMkLst>
        </pc:spChg>
      </pc:sldChg>
      <pc:sldChg chg="modSp add">
        <pc:chgData name="Amanpreet Mahey" userId="99454ceb-5a15-4029-bd9f-5943917b0586" providerId="ADAL" clId="{24940B2E-D6E1-460E-840E-78ADF76557AD}" dt="2022-11-26T07:11:21.426" v="945" actId="20577"/>
        <pc:sldMkLst>
          <pc:docMk/>
          <pc:sldMk cId="2339079216" sldId="26524"/>
        </pc:sldMkLst>
        <pc:spChg chg="mod">
          <ac:chgData name="Amanpreet Mahey" userId="99454ceb-5a15-4029-bd9f-5943917b0586" providerId="ADAL" clId="{24940B2E-D6E1-460E-840E-78ADF76557AD}" dt="2022-11-26T07:11:21.426" v="945" actId="20577"/>
          <ac:spMkLst>
            <pc:docMk/>
            <pc:sldMk cId="2339079216" sldId="26524"/>
            <ac:spMk id="13" creationId="{AF068EC7-7CBE-4041-81D2-A02760507702}"/>
          </ac:spMkLst>
        </pc:spChg>
        <pc:spChg chg="mod">
          <ac:chgData name="Amanpreet Mahey" userId="99454ceb-5a15-4029-bd9f-5943917b0586" providerId="ADAL" clId="{24940B2E-D6E1-460E-840E-78ADF76557AD}" dt="2022-11-26T07:11:11.987" v="942"/>
          <ac:spMkLst>
            <pc:docMk/>
            <pc:sldMk cId="2339079216" sldId="26524"/>
            <ac:spMk id="32" creationId="{00000000-0000-0000-0000-000000000000}"/>
          </ac:spMkLst>
        </pc:spChg>
      </pc:sldChg>
      <pc:sldChg chg="addSp delSp modSp add modNotesTx">
        <pc:chgData name="Amanpreet Mahey" userId="99454ceb-5a15-4029-bd9f-5943917b0586" providerId="ADAL" clId="{24940B2E-D6E1-460E-840E-78ADF76557AD}" dt="2022-11-26T07:13:40.246" v="960" actId="790"/>
        <pc:sldMkLst>
          <pc:docMk/>
          <pc:sldMk cId="3699793730" sldId="26525"/>
        </pc:sldMkLst>
        <pc:spChg chg="mod">
          <ac:chgData name="Amanpreet Mahey" userId="99454ceb-5a15-4029-bd9f-5943917b0586" providerId="ADAL" clId="{24940B2E-D6E1-460E-840E-78ADF76557AD}" dt="2022-11-26T07:13:36.903" v="959" actId="790"/>
          <ac:spMkLst>
            <pc:docMk/>
            <pc:sldMk cId="3699793730" sldId="26525"/>
            <ac:spMk id="13" creationId="{AF068EC7-7CBE-4041-81D2-A02760507702}"/>
          </ac:spMkLst>
        </pc:spChg>
        <pc:spChg chg="mod">
          <ac:chgData name="Amanpreet Mahey" userId="99454ceb-5a15-4029-bd9f-5943917b0586" providerId="ADAL" clId="{24940B2E-D6E1-460E-840E-78ADF76557AD}" dt="2022-11-26T07:13:36.903" v="959" actId="790"/>
          <ac:spMkLst>
            <pc:docMk/>
            <pc:sldMk cId="3699793730" sldId="26525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13:36.903" v="959" actId="790"/>
          <ac:spMkLst>
            <pc:docMk/>
            <pc:sldMk cId="3699793730" sldId="26525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13:36.903" v="959" actId="790"/>
          <ac:spMkLst>
            <pc:docMk/>
            <pc:sldMk cId="3699793730" sldId="26525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13:36.903" v="959" actId="790"/>
          <ac:spMkLst>
            <pc:docMk/>
            <pc:sldMk cId="3699793730" sldId="26525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7:13:36.903" v="959" actId="790"/>
          <ac:spMkLst>
            <pc:docMk/>
            <pc:sldMk cId="3699793730" sldId="26525"/>
            <ac:spMk id="48" creationId="{6F32FA10-0382-4332-BECA-3490AAA64FFD}"/>
          </ac:spMkLst>
        </pc:spChg>
        <pc:picChg chg="del">
          <ac:chgData name="Amanpreet Mahey" userId="99454ceb-5a15-4029-bd9f-5943917b0586" providerId="ADAL" clId="{24940B2E-D6E1-460E-840E-78ADF76557AD}" dt="2022-11-26T07:13:14.392" v="954" actId="478"/>
          <ac:picMkLst>
            <pc:docMk/>
            <pc:sldMk cId="3699793730" sldId="26525"/>
            <ac:picMk id="11" creationId="{537DB3D1-43E4-4AFC-B5DB-24F825BC6496}"/>
          </ac:picMkLst>
        </pc:picChg>
        <pc:picChg chg="add mod">
          <ac:chgData name="Amanpreet Mahey" userId="99454ceb-5a15-4029-bd9f-5943917b0586" providerId="ADAL" clId="{24940B2E-D6E1-460E-840E-78ADF76557AD}" dt="2022-11-26T07:13:22.267" v="958" actId="1076"/>
          <ac:picMkLst>
            <pc:docMk/>
            <pc:sldMk cId="3699793730" sldId="26525"/>
            <ac:picMk id="12" creationId="{D8E4E1BD-4A41-4DDA-9B79-4DEF9E7EBDFE}"/>
          </ac:picMkLst>
        </pc:picChg>
      </pc:sldChg>
      <pc:sldChg chg="modSp add">
        <pc:chgData name="Amanpreet Mahey" userId="99454ceb-5a15-4029-bd9f-5943917b0586" providerId="ADAL" clId="{24940B2E-D6E1-460E-840E-78ADF76557AD}" dt="2022-11-26T07:14:04.138" v="964"/>
        <pc:sldMkLst>
          <pc:docMk/>
          <pc:sldMk cId="2300482955" sldId="26526"/>
        </pc:sldMkLst>
        <pc:spChg chg="mod">
          <ac:chgData name="Amanpreet Mahey" userId="99454ceb-5a15-4029-bd9f-5943917b0586" providerId="ADAL" clId="{24940B2E-D6E1-460E-840E-78ADF76557AD}" dt="2022-11-26T07:14:04.138" v="964"/>
          <ac:spMkLst>
            <pc:docMk/>
            <pc:sldMk cId="2300482955" sldId="26526"/>
            <ac:spMk id="9" creationId="{D415ECF7-FB70-4A54-A7E2-D59BC1B6D603}"/>
          </ac:spMkLst>
        </pc:spChg>
      </pc:sldChg>
      <pc:sldChg chg="modSp add modNotesTx">
        <pc:chgData name="Amanpreet Mahey" userId="99454ceb-5a15-4029-bd9f-5943917b0586" providerId="ADAL" clId="{24940B2E-D6E1-460E-840E-78ADF76557AD}" dt="2022-11-26T07:18:24.320" v="994" actId="790"/>
        <pc:sldMkLst>
          <pc:docMk/>
          <pc:sldMk cId="75732974" sldId="26527"/>
        </pc:sldMkLst>
        <pc:spChg chg="mod">
          <ac:chgData name="Amanpreet Mahey" userId="99454ceb-5a15-4029-bd9f-5943917b0586" providerId="ADAL" clId="{24940B2E-D6E1-460E-840E-78ADF76557AD}" dt="2022-11-26T07:18:15.272" v="993" actId="790"/>
          <ac:spMkLst>
            <pc:docMk/>
            <pc:sldMk cId="75732974" sldId="26527"/>
            <ac:spMk id="11" creationId="{526130F9-FB3B-46DF-9636-41B2BA30E1A3}"/>
          </ac:spMkLst>
        </pc:spChg>
        <pc:spChg chg="mod">
          <ac:chgData name="Amanpreet Mahey" userId="99454ceb-5a15-4029-bd9f-5943917b0586" providerId="ADAL" clId="{24940B2E-D6E1-460E-840E-78ADF76557AD}" dt="2022-11-26T07:18:15.272" v="993" actId="790"/>
          <ac:spMkLst>
            <pc:docMk/>
            <pc:sldMk cId="75732974" sldId="26527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18:15.272" v="993" actId="790"/>
          <ac:spMkLst>
            <pc:docMk/>
            <pc:sldMk cId="75732974" sldId="26527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18:15.272" v="993" actId="790"/>
          <ac:spMkLst>
            <pc:docMk/>
            <pc:sldMk cId="75732974" sldId="26527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18:15.272" v="993" actId="790"/>
          <ac:spMkLst>
            <pc:docMk/>
            <pc:sldMk cId="75732974" sldId="26527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7:18:15.272" v="993" actId="790"/>
          <ac:spMkLst>
            <pc:docMk/>
            <pc:sldMk cId="75732974" sldId="26527"/>
            <ac:spMk id="48" creationId="{6F32FA10-0382-4332-BECA-3490AAA64FFD}"/>
          </ac:spMkLst>
        </pc:spChg>
      </pc:sldChg>
      <pc:sldChg chg="delSp modSp add modNotesTx">
        <pc:chgData name="Amanpreet Mahey" userId="99454ceb-5a15-4029-bd9f-5943917b0586" providerId="ADAL" clId="{24940B2E-D6E1-460E-840E-78ADF76557AD}" dt="2022-11-26T08:44:09.135" v="1319"/>
        <pc:sldMkLst>
          <pc:docMk/>
          <pc:sldMk cId="409486043" sldId="26528"/>
        </pc:sldMkLst>
        <pc:spChg chg="mod">
          <ac:chgData name="Amanpreet Mahey" userId="99454ceb-5a15-4029-bd9f-5943917b0586" providerId="ADAL" clId="{24940B2E-D6E1-460E-840E-78ADF76557AD}" dt="2022-11-26T08:44:09.135" v="1319"/>
          <ac:spMkLst>
            <pc:docMk/>
            <pc:sldMk cId="409486043" sldId="26528"/>
            <ac:spMk id="11" creationId="{70D9F7CA-3DAD-4B63-AE4E-13EC383BAACA}"/>
          </ac:spMkLst>
        </pc:spChg>
        <pc:spChg chg="mod">
          <ac:chgData name="Amanpreet Mahey" userId="99454ceb-5a15-4029-bd9f-5943917b0586" providerId="ADAL" clId="{24940B2E-D6E1-460E-840E-78ADF76557AD}" dt="2022-11-26T07:17:18.973" v="981" actId="790"/>
          <ac:spMkLst>
            <pc:docMk/>
            <pc:sldMk cId="409486043" sldId="26528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17:18.973" v="981" actId="790"/>
          <ac:spMkLst>
            <pc:docMk/>
            <pc:sldMk cId="409486043" sldId="26528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17:18.973" v="981" actId="790"/>
          <ac:spMkLst>
            <pc:docMk/>
            <pc:sldMk cId="409486043" sldId="26528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17:18.973" v="981" actId="790"/>
          <ac:spMkLst>
            <pc:docMk/>
            <pc:sldMk cId="409486043" sldId="26528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7:17:18.973" v="981" actId="790"/>
          <ac:spMkLst>
            <pc:docMk/>
            <pc:sldMk cId="409486043" sldId="26528"/>
            <ac:spMk id="48" creationId="{6F32FA10-0382-4332-BECA-3490AAA64FFD}"/>
          </ac:spMkLst>
        </pc:spChg>
        <pc:picChg chg="del">
          <ac:chgData name="Amanpreet Mahey" userId="99454ceb-5a15-4029-bd9f-5943917b0586" providerId="ADAL" clId="{24940B2E-D6E1-460E-840E-78ADF76557AD}" dt="2022-11-26T07:16:32.201" v="972" actId="478"/>
          <ac:picMkLst>
            <pc:docMk/>
            <pc:sldMk cId="409486043" sldId="26528"/>
            <ac:picMk id="12" creationId="{E6422736-A96E-4F91-945F-B288421B2F22}"/>
          </ac:picMkLst>
        </pc:picChg>
      </pc:sldChg>
      <pc:sldChg chg="modSp add">
        <pc:chgData name="Amanpreet Mahey" userId="99454ceb-5a15-4029-bd9f-5943917b0586" providerId="ADAL" clId="{24940B2E-D6E1-460E-840E-78ADF76557AD}" dt="2022-11-26T07:21:27.473" v="1018"/>
        <pc:sldMkLst>
          <pc:docMk/>
          <pc:sldMk cId="3803258354" sldId="26529"/>
        </pc:sldMkLst>
        <pc:spChg chg="mod">
          <ac:chgData name="Amanpreet Mahey" userId="99454ceb-5a15-4029-bd9f-5943917b0586" providerId="ADAL" clId="{24940B2E-D6E1-460E-840E-78ADF76557AD}" dt="2022-11-26T07:21:27.473" v="1018"/>
          <ac:spMkLst>
            <pc:docMk/>
            <pc:sldMk cId="3803258354" sldId="26529"/>
            <ac:spMk id="9" creationId="{D415ECF7-FB70-4A54-A7E2-D59BC1B6D603}"/>
          </ac:spMkLst>
        </pc:spChg>
      </pc:sldChg>
      <pc:sldChg chg="addSp modSp add">
        <pc:chgData name="Amanpreet Mahey" userId="99454ceb-5a15-4029-bd9f-5943917b0586" providerId="ADAL" clId="{24940B2E-D6E1-460E-840E-78ADF76557AD}" dt="2022-11-26T07:20:54.636" v="1012" actId="790"/>
        <pc:sldMkLst>
          <pc:docMk/>
          <pc:sldMk cId="2169375130" sldId="26530"/>
        </pc:sldMkLst>
        <pc:spChg chg="mod">
          <ac:chgData name="Amanpreet Mahey" userId="99454ceb-5a15-4029-bd9f-5943917b0586" providerId="ADAL" clId="{24940B2E-D6E1-460E-840E-78ADF76557AD}" dt="2022-11-26T07:20:54.636" v="1012" actId="790"/>
          <ac:spMkLst>
            <pc:docMk/>
            <pc:sldMk cId="2169375130" sldId="26530"/>
            <ac:spMk id="11" creationId="{526130F9-FB3B-46DF-9636-41B2BA30E1A3}"/>
          </ac:spMkLst>
        </pc:spChg>
        <pc:spChg chg="mod">
          <ac:chgData name="Amanpreet Mahey" userId="99454ceb-5a15-4029-bd9f-5943917b0586" providerId="ADAL" clId="{24940B2E-D6E1-460E-840E-78ADF76557AD}" dt="2022-11-26T07:20:54.636" v="1012" actId="790"/>
          <ac:spMkLst>
            <pc:docMk/>
            <pc:sldMk cId="2169375130" sldId="26530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20:54.636" v="1012" actId="790"/>
          <ac:spMkLst>
            <pc:docMk/>
            <pc:sldMk cId="2169375130" sldId="26530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20:54.636" v="1012" actId="790"/>
          <ac:spMkLst>
            <pc:docMk/>
            <pc:sldMk cId="2169375130" sldId="26530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20:54.636" v="1012" actId="790"/>
          <ac:spMkLst>
            <pc:docMk/>
            <pc:sldMk cId="2169375130" sldId="26530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7:20:54.636" v="1012" actId="790"/>
          <ac:spMkLst>
            <pc:docMk/>
            <pc:sldMk cId="2169375130" sldId="26530"/>
            <ac:spMk id="48" creationId="{6F32FA10-0382-4332-BECA-3490AAA64FFD}"/>
          </ac:spMkLst>
        </pc:spChg>
        <pc:picChg chg="add mod">
          <ac:chgData name="Amanpreet Mahey" userId="99454ceb-5a15-4029-bd9f-5943917b0586" providerId="ADAL" clId="{24940B2E-D6E1-460E-840E-78ADF76557AD}" dt="2022-11-26T07:19:16.490" v="1004" actId="1076"/>
          <ac:picMkLst>
            <pc:docMk/>
            <pc:sldMk cId="2169375130" sldId="26530"/>
            <ac:picMk id="10" creationId="{16F2E809-00BD-493A-9BF3-74935669D5AD}"/>
          </ac:picMkLst>
        </pc:picChg>
      </pc:sldChg>
      <pc:sldChg chg="modSp add">
        <pc:chgData name="Amanpreet Mahey" userId="99454ceb-5a15-4029-bd9f-5943917b0586" providerId="ADAL" clId="{24940B2E-D6E1-460E-840E-78ADF76557AD}" dt="2022-11-26T07:31:07.761" v="1128"/>
        <pc:sldMkLst>
          <pc:docMk/>
          <pc:sldMk cId="2096003202" sldId="26531"/>
        </pc:sldMkLst>
        <pc:spChg chg="mod">
          <ac:chgData name="Amanpreet Mahey" userId="99454ceb-5a15-4029-bd9f-5943917b0586" providerId="ADAL" clId="{24940B2E-D6E1-460E-840E-78ADF76557AD}" dt="2022-11-26T07:31:07.761" v="1128"/>
          <ac:spMkLst>
            <pc:docMk/>
            <pc:sldMk cId="2096003202" sldId="26531"/>
            <ac:spMk id="9" creationId="{D415ECF7-FB70-4A54-A7E2-D59BC1B6D603}"/>
          </ac:spMkLst>
        </pc:spChg>
      </pc:sldChg>
      <pc:sldChg chg="delSp modSp add modNotesTx">
        <pc:chgData name="Amanpreet Mahey" userId="99454ceb-5a15-4029-bd9f-5943917b0586" providerId="ADAL" clId="{24940B2E-D6E1-460E-840E-78ADF76557AD}" dt="2022-11-26T07:22:55.754" v="1047" actId="790"/>
        <pc:sldMkLst>
          <pc:docMk/>
          <pc:sldMk cId="1551099500" sldId="26532"/>
        </pc:sldMkLst>
        <pc:spChg chg="mod">
          <ac:chgData name="Amanpreet Mahey" userId="99454ceb-5a15-4029-bd9f-5943917b0586" providerId="ADAL" clId="{24940B2E-D6E1-460E-840E-78ADF76557AD}" dt="2022-11-26T07:22:51.712" v="1046" actId="790"/>
          <ac:spMkLst>
            <pc:docMk/>
            <pc:sldMk cId="1551099500" sldId="26532"/>
            <ac:spMk id="11" creationId="{526130F9-FB3B-46DF-9636-41B2BA30E1A3}"/>
          </ac:spMkLst>
        </pc:spChg>
        <pc:spChg chg="mod">
          <ac:chgData name="Amanpreet Mahey" userId="99454ceb-5a15-4029-bd9f-5943917b0586" providerId="ADAL" clId="{24940B2E-D6E1-460E-840E-78ADF76557AD}" dt="2022-11-26T07:22:51.712" v="1046" actId="790"/>
          <ac:spMkLst>
            <pc:docMk/>
            <pc:sldMk cId="1551099500" sldId="26532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22:51.712" v="1046" actId="790"/>
          <ac:spMkLst>
            <pc:docMk/>
            <pc:sldMk cId="1551099500" sldId="26532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22:51.712" v="1046" actId="790"/>
          <ac:spMkLst>
            <pc:docMk/>
            <pc:sldMk cId="1551099500" sldId="26532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22:51.712" v="1046" actId="790"/>
          <ac:spMkLst>
            <pc:docMk/>
            <pc:sldMk cId="1551099500" sldId="26532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7:22:51.712" v="1046" actId="790"/>
          <ac:spMkLst>
            <pc:docMk/>
            <pc:sldMk cId="1551099500" sldId="26532"/>
            <ac:spMk id="48" creationId="{6F32FA10-0382-4332-BECA-3490AAA64FFD}"/>
          </ac:spMkLst>
        </pc:spChg>
        <pc:picChg chg="del">
          <ac:chgData name="Amanpreet Mahey" userId="99454ceb-5a15-4029-bd9f-5943917b0586" providerId="ADAL" clId="{24940B2E-D6E1-460E-840E-78ADF76557AD}" dt="2022-11-26T07:22:47.283" v="1045" actId="478"/>
          <ac:picMkLst>
            <pc:docMk/>
            <pc:sldMk cId="1551099500" sldId="26532"/>
            <ac:picMk id="10" creationId="{16F2E809-00BD-493A-9BF3-74935669D5AD}"/>
          </ac:picMkLst>
        </pc:picChg>
      </pc:sldChg>
      <pc:sldChg chg="addSp delSp modSp add">
        <pc:chgData name="Amanpreet Mahey" userId="99454ceb-5a15-4029-bd9f-5943917b0586" providerId="ADAL" clId="{24940B2E-D6E1-460E-840E-78ADF76557AD}" dt="2022-11-26T07:23:32.875" v="1057" actId="1076"/>
        <pc:sldMkLst>
          <pc:docMk/>
          <pc:sldMk cId="1484310072" sldId="26533"/>
        </pc:sldMkLst>
        <pc:spChg chg="del mod">
          <ac:chgData name="Amanpreet Mahey" userId="99454ceb-5a15-4029-bd9f-5943917b0586" providerId="ADAL" clId="{24940B2E-D6E1-460E-840E-78ADF76557AD}" dt="2022-11-26T07:23:22.016" v="1051" actId="478"/>
          <ac:spMkLst>
            <pc:docMk/>
            <pc:sldMk cId="1484310072" sldId="26533"/>
            <ac:spMk id="11" creationId="{526130F9-FB3B-46DF-9636-41B2BA30E1A3}"/>
          </ac:spMkLst>
        </pc:spChg>
        <pc:spChg chg="mod">
          <ac:chgData name="Amanpreet Mahey" userId="99454ceb-5a15-4029-bd9f-5943917b0586" providerId="ADAL" clId="{24940B2E-D6E1-460E-840E-78ADF76557AD}" dt="2022-11-26T07:23:13.260" v="1049"/>
          <ac:spMkLst>
            <pc:docMk/>
            <pc:sldMk cId="1484310072" sldId="26533"/>
            <ac:spMk id="32" creationId="{00000000-0000-0000-0000-000000000000}"/>
          </ac:spMkLst>
        </pc:spChg>
        <pc:picChg chg="add mod">
          <ac:chgData name="Amanpreet Mahey" userId="99454ceb-5a15-4029-bd9f-5943917b0586" providerId="ADAL" clId="{24940B2E-D6E1-460E-840E-78ADF76557AD}" dt="2022-11-26T07:23:32.875" v="1057" actId="1076"/>
          <ac:picMkLst>
            <pc:docMk/>
            <pc:sldMk cId="1484310072" sldId="26533"/>
            <ac:picMk id="10" creationId="{BB446F83-82AC-4161-9B73-BF26815514FD}"/>
          </ac:picMkLst>
        </pc:picChg>
      </pc:sldChg>
      <pc:sldChg chg="addSp delSp modSp add">
        <pc:chgData name="Amanpreet Mahey" userId="99454ceb-5a15-4029-bd9f-5943917b0586" providerId="ADAL" clId="{24940B2E-D6E1-460E-840E-78ADF76557AD}" dt="2022-11-26T07:26:37.773" v="1085" actId="790"/>
        <pc:sldMkLst>
          <pc:docMk/>
          <pc:sldMk cId="1047032751" sldId="26534"/>
        </pc:sldMkLst>
        <pc:spChg chg="add mod">
          <ac:chgData name="Amanpreet Mahey" userId="99454ceb-5a15-4029-bd9f-5943917b0586" providerId="ADAL" clId="{24940B2E-D6E1-460E-840E-78ADF76557AD}" dt="2022-11-26T07:26:37.773" v="1085" actId="790"/>
          <ac:spMkLst>
            <pc:docMk/>
            <pc:sldMk cId="1047032751" sldId="26534"/>
            <ac:spMk id="11" creationId="{F668B07E-FEB0-4D12-AFB0-CE333C2F2216}"/>
          </ac:spMkLst>
        </pc:spChg>
        <pc:spChg chg="mod">
          <ac:chgData name="Amanpreet Mahey" userId="99454ceb-5a15-4029-bd9f-5943917b0586" providerId="ADAL" clId="{24940B2E-D6E1-460E-840E-78ADF76557AD}" dt="2022-11-26T07:26:37.773" v="1085" actId="790"/>
          <ac:spMkLst>
            <pc:docMk/>
            <pc:sldMk cId="1047032751" sldId="26534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26:37.773" v="1085" actId="790"/>
          <ac:spMkLst>
            <pc:docMk/>
            <pc:sldMk cId="1047032751" sldId="26534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26:37.773" v="1085" actId="790"/>
          <ac:spMkLst>
            <pc:docMk/>
            <pc:sldMk cId="1047032751" sldId="26534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26:37.773" v="1085" actId="790"/>
          <ac:spMkLst>
            <pc:docMk/>
            <pc:sldMk cId="1047032751" sldId="26534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7:26:37.773" v="1085" actId="790"/>
          <ac:spMkLst>
            <pc:docMk/>
            <pc:sldMk cId="1047032751" sldId="26534"/>
            <ac:spMk id="48" creationId="{6F32FA10-0382-4332-BECA-3490AAA64FFD}"/>
          </ac:spMkLst>
        </pc:spChg>
        <pc:picChg chg="del">
          <ac:chgData name="Amanpreet Mahey" userId="99454ceb-5a15-4029-bd9f-5943917b0586" providerId="ADAL" clId="{24940B2E-D6E1-460E-840E-78ADF76557AD}" dt="2022-11-26T07:24:43.341" v="1059" actId="478"/>
          <ac:picMkLst>
            <pc:docMk/>
            <pc:sldMk cId="1047032751" sldId="26534"/>
            <ac:picMk id="10" creationId="{BB446F83-82AC-4161-9B73-BF26815514FD}"/>
          </ac:picMkLst>
        </pc:picChg>
      </pc:sldChg>
      <pc:sldChg chg="modSp add modNotesTx">
        <pc:chgData name="Amanpreet Mahey" userId="99454ceb-5a15-4029-bd9f-5943917b0586" providerId="ADAL" clId="{24940B2E-D6E1-460E-840E-78ADF76557AD}" dt="2022-11-26T08:44:09.135" v="1319"/>
        <pc:sldMkLst>
          <pc:docMk/>
          <pc:sldMk cId="409427055" sldId="26535"/>
        </pc:sldMkLst>
        <pc:spChg chg="mod">
          <ac:chgData name="Amanpreet Mahey" userId="99454ceb-5a15-4029-bd9f-5943917b0586" providerId="ADAL" clId="{24940B2E-D6E1-460E-840E-78ADF76557AD}" dt="2022-11-26T08:44:09.135" v="1319"/>
          <ac:spMkLst>
            <pc:docMk/>
            <pc:sldMk cId="409427055" sldId="26535"/>
            <ac:spMk id="11" creationId="{F668B07E-FEB0-4D12-AFB0-CE333C2F2216}"/>
          </ac:spMkLst>
        </pc:spChg>
        <pc:spChg chg="mod">
          <ac:chgData name="Amanpreet Mahey" userId="99454ceb-5a15-4029-bd9f-5943917b0586" providerId="ADAL" clId="{24940B2E-D6E1-460E-840E-78ADF76557AD}" dt="2022-11-26T07:28:39.855" v="1109" actId="790"/>
          <ac:spMkLst>
            <pc:docMk/>
            <pc:sldMk cId="409427055" sldId="26535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28:39.855" v="1109" actId="790"/>
          <ac:spMkLst>
            <pc:docMk/>
            <pc:sldMk cId="409427055" sldId="26535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28:39.855" v="1109" actId="790"/>
          <ac:spMkLst>
            <pc:docMk/>
            <pc:sldMk cId="409427055" sldId="26535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28:39.855" v="1109" actId="790"/>
          <ac:spMkLst>
            <pc:docMk/>
            <pc:sldMk cId="409427055" sldId="26535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7:28:39.855" v="1109" actId="790"/>
          <ac:spMkLst>
            <pc:docMk/>
            <pc:sldMk cId="409427055" sldId="26535"/>
            <ac:spMk id="48" creationId="{6F32FA10-0382-4332-BECA-3490AAA64FFD}"/>
          </ac:spMkLst>
        </pc:spChg>
      </pc:sldChg>
      <pc:sldChg chg="addSp delSp modSp add">
        <pc:chgData name="Amanpreet Mahey" userId="99454ceb-5a15-4029-bd9f-5943917b0586" providerId="ADAL" clId="{24940B2E-D6E1-460E-840E-78ADF76557AD}" dt="2022-11-26T07:30:08.127" v="1124" actId="1076"/>
        <pc:sldMkLst>
          <pc:docMk/>
          <pc:sldMk cId="2492758980" sldId="26536"/>
        </pc:sldMkLst>
        <pc:spChg chg="del">
          <ac:chgData name="Amanpreet Mahey" userId="99454ceb-5a15-4029-bd9f-5943917b0586" providerId="ADAL" clId="{24940B2E-D6E1-460E-840E-78ADF76557AD}" dt="2022-11-26T07:29:43.158" v="1113" actId="478"/>
          <ac:spMkLst>
            <pc:docMk/>
            <pc:sldMk cId="2492758980" sldId="26536"/>
            <ac:spMk id="11" creationId="{F668B07E-FEB0-4D12-AFB0-CE333C2F2216}"/>
          </ac:spMkLst>
        </pc:spChg>
        <pc:spChg chg="mod">
          <ac:chgData name="Amanpreet Mahey" userId="99454ceb-5a15-4029-bd9f-5943917b0586" providerId="ADAL" clId="{24940B2E-D6E1-460E-840E-78ADF76557AD}" dt="2022-11-26T07:29:36.198" v="1112"/>
          <ac:spMkLst>
            <pc:docMk/>
            <pc:sldMk cId="2492758980" sldId="26536"/>
            <ac:spMk id="32" creationId="{00000000-0000-0000-0000-000000000000}"/>
          </ac:spMkLst>
        </pc:spChg>
        <pc:picChg chg="add mod">
          <ac:chgData name="Amanpreet Mahey" userId="99454ceb-5a15-4029-bd9f-5943917b0586" providerId="ADAL" clId="{24940B2E-D6E1-460E-840E-78ADF76557AD}" dt="2022-11-26T07:30:08.127" v="1124" actId="1076"/>
          <ac:picMkLst>
            <pc:docMk/>
            <pc:sldMk cId="2492758980" sldId="26536"/>
            <ac:picMk id="10" creationId="{84625E65-75C4-4F74-9056-A550F8C1DEF1}"/>
          </ac:picMkLst>
        </pc:picChg>
        <pc:picChg chg="add mod">
          <ac:chgData name="Amanpreet Mahey" userId="99454ceb-5a15-4029-bd9f-5943917b0586" providerId="ADAL" clId="{24940B2E-D6E1-460E-840E-78ADF76557AD}" dt="2022-11-26T07:30:05.809" v="1123" actId="1076"/>
          <ac:picMkLst>
            <pc:docMk/>
            <pc:sldMk cId="2492758980" sldId="26536"/>
            <ac:picMk id="12" creationId="{CAEB1A6B-30E3-4414-BC0A-1A5638410E59}"/>
          </ac:picMkLst>
        </pc:picChg>
      </pc:sldChg>
      <pc:sldChg chg="modSp add ord">
        <pc:chgData name="Amanpreet Mahey" userId="99454ceb-5a15-4029-bd9f-5943917b0586" providerId="ADAL" clId="{24940B2E-D6E1-460E-840E-78ADF76557AD}" dt="2022-11-26T07:35:33.849" v="1197"/>
        <pc:sldMkLst>
          <pc:docMk/>
          <pc:sldMk cId="824525927" sldId="26537"/>
        </pc:sldMkLst>
        <pc:spChg chg="mod">
          <ac:chgData name="Amanpreet Mahey" userId="99454ceb-5a15-4029-bd9f-5943917b0586" providerId="ADAL" clId="{24940B2E-D6E1-460E-840E-78ADF76557AD}" dt="2022-11-26T07:35:33.849" v="1197"/>
          <ac:spMkLst>
            <pc:docMk/>
            <pc:sldMk cId="824525927" sldId="26537"/>
            <ac:spMk id="9" creationId="{D415ECF7-FB70-4A54-A7E2-D59BC1B6D603}"/>
          </ac:spMkLst>
        </pc:spChg>
      </pc:sldChg>
      <pc:sldChg chg="addSp delSp modSp add modNotes modNotesTx">
        <pc:chgData name="Amanpreet Mahey" userId="99454ceb-5a15-4029-bd9f-5943917b0586" providerId="ADAL" clId="{24940B2E-D6E1-460E-840E-78ADF76557AD}" dt="2022-11-26T08:44:09.135" v="1319"/>
        <pc:sldMkLst>
          <pc:docMk/>
          <pc:sldMk cId="1613541874" sldId="26538"/>
        </pc:sldMkLst>
        <pc:spChg chg="del mod">
          <ac:chgData name="Amanpreet Mahey" userId="99454ceb-5a15-4029-bd9f-5943917b0586" providerId="ADAL" clId="{24940B2E-D6E1-460E-840E-78ADF76557AD}" dt="2022-11-26T07:32:10.234" v="1135"/>
          <ac:spMkLst>
            <pc:docMk/>
            <pc:sldMk cId="1613541874" sldId="26538"/>
            <ac:spMk id="11" creationId="{526130F9-FB3B-46DF-9636-41B2BA30E1A3}"/>
          </ac:spMkLst>
        </pc:spChg>
        <pc:spChg chg="mod">
          <ac:chgData name="Amanpreet Mahey" userId="99454ceb-5a15-4029-bd9f-5943917b0586" providerId="ADAL" clId="{24940B2E-D6E1-460E-840E-78ADF76557AD}" dt="2022-11-26T07:32:00.581" v="1130"/>
          <ac:spMkLst>
            <pc:docMk/>
            <pc:sldMk cId="1613541874" sldId="26538"/>
            <ac:spMk id="32" creationId="{00000000-0000-0000-0000-000000000000}"/>
          </ac:spMkLst>
        </pc:spChg>
        <pc:picChg chg="add mod">
          <ac:chgData name="Amanpreet Mahey" userId="99454ceb-5a15-4029-bd9f-5943917b0586" providerId="ADAL" clId="{24940B2E-D6E1-460E-840E-78ADF76557AD}" dt="2022-11-26T07:32:17.552" v="1139" actId="1076"/>
          <ac:picMkLst>
            <pc:docMk/>
            <pc:sldMk cId="1613541874" sldId="26538"/>
            <ac:picMk id="10" creationId="{FC645466-6FDD-4F7E-8298-288A1A0C7303}"/>
          </ac:picMkLst>
        </pc:picChg>
      </pc:sldChg>
      <pc:sldChg chg="addSp delSp modSp add">
        <pc:chgData name="Amanpreet Mahey" userId="99454ceb-5a15-4029-bd9f-5943917b0586" providerId="ADAL" clId="{24940B2E-D6E1-460E-840E-78ADF76557AD}" dt="2022-11-26T07:33:29.496" v="1157" actId="1076"/>
        <pc:sldMkLst>
          <pc:docMk/>
          <pc:sldMk cId="760784142" sldId="26539"/>
        </pc:sldMkLst>
        <pc:spChg chg="add del mod">
          <ac:chgData name="Amanpreet Mahey" userId="99454ceb-5a15-4029-bd9f-5943917b0586" providerId="ADAL" clId="{24940B2E-D6E1-460E-840E-78ADF76557AD}" dt="2022-11-26T07:33:11.518" v="1150" actId="478"/>
          <ac:spMkLst>
            <pc:docMk/>
            <pc:sldMk cId="760784142" sldId="26539"/>
            <ac:spMk id="11" creationId="{526130F9-FB3B-46DF-9636-41B2BA30E1A3}"/>
          </ac:spMkLst>
        </pc:spChg>
        <pc:spChg chg="mod">
          <ac:chgData name="Amanpreet Mahey" userId="99454ceb-5a15-4029-bd9f-5943917b0586" providerId="ADAL" clId="{24940B2E-D6E1-460E-840E-78ADF76557AD}" dt="2022-11-26T07:32:56.395" v="1144" actId="20577"/>
          <ac:spMkLst>
            <pc:docMk/>
            <pc:sldMk cId="760784142" sldId="26539"/>
            <ac:spMk id="32" creationId="{00000000-0000-0000-0000-000000000000}"/>
          </ac:spMkLst>
        </pc:spChg>
        <pc:picChg chg="add mod">
          <ac:chgData name="Amanpreet Mahey" userId="99454ceb-5a15-4029-bd9f-5943917b0586" providerId="ADAL" clId="{24940B2E-D6E1-460E-840E-78ADF76557AD}" dt="2022-11-26T07:33:29.496" v="1157" actId="1076"/>
          <ac:picMkLst>
            <pc:docMk/>
            <pc:sldMk cId="760784142" sldId="26539"/>
            <ac:picMk id="10" creationId="{949C9553-66A0-4D0A-BD3C-4B2AD7FC1540}"/>
          </ac:picMkLst>
        </pc:picChg>
      </pc:sldChg>
      <pc:sldChg chg="add del">
        <pc:chgData name="Amanpreet Mahey" userId="99454ceb-5a15-4029-bd9f-5943917b0586" providerId="ADAL" clId="{24940B2E-D6E1-460E-840E-78ADF76557AD}" dt="2022-11-26T07:36:46.279" v="1208" actId="2696"/>
        <pc:sldMkLst>
          <pc:docMk/>
          <pc:sldMk cId="1993944878" sldId="26540"/>
        </pc:sldMkLst>
      </pc:sldChg>
      <pc:sldChg chg="addSp delSp modSp add">
        <pc:chgData name="Amanpreet Mahey" userId="99454ceb-5a15-4029-bd9f-5943917b0586" providerId="ADAL" clId="{24940B2E-D6E1-460E-840E-78ADF76557AD}" dt="2022-11-26T07:34:05.689" v="1167" actId="1076"/>
        <pc:sldMkLst>
          <pc:docMk/>
          <pc:sldMk cId="1468417711" sldId="26541"/>
        </pc:sldMkLst>
        <pc:spChg chg="mod">
          <ac:chgData name="Amanpreet Mahey" userId="99454ceb-5a15-4029-bd9f-5943917b0586" providerId="ADAL" clId="{24940B2E-D6E1-460E-840E-78ADF76557AD}" dt="2022-11-26T07:33:54.340" v="1162" actId="20577"/>
          <ac:spMkLst>
            <pc:docMk/>
            <pc:sldMk cId="1468417711" sldId="26541"/>
            <ac:spMk id="32" creationId="{00000000-0000-0000-0000-000000000000}"/>
          </ac:spMkLst>
        </pc:spChg>
        <pc:picChg chg="del">
          <ac:chgData name="Amanpreet Mahey" userId="99454ceb-5a15-4029-bd9f-5943917b0586" providerId="ADAL" clId="{24940B2E-D6E1-460E-840E-78ADF76557AD}" dt="2022-11-26T07:34:00.303" v="1163" actId="478"/>
          <ac:picMkLst>
            <pc:docMk/>
            <pc:sldMk cId="1468417711" sldId="26541"/>
            <ac:picMk id="10" creationId="{949C9553-66A0-4D0A-BD3C-4B2AD7FC1540}"/>
          </ac:picMkLst>
        </pc:picChg>
        <pc:picChg chg="add mod">
          <ac:chgData name="Amanpreet Mahey" userId="99454ceb-5a15-4029-bd9f-5943917b0586" providerId="ADAL" clId="{24940B2E-D6E1-460E-840E-78ADF76557AD}" dt="2022-11-26T07:34:05.689" v="1167" actId="1076"/>
          <ac:picMkLst>
            <pc:docMk/>
            <pc:sldMk cId="1468417711" sldId="26541"/>
            <ac:picMk id="11" creationId="{569A27E5-4043-454C-94FF-6BC566F11482}"/>
          </ac:picMkLst>
        </pc:picChg>
      </pc:sldChg>
      <pc:sldChg chg="addSp delSp modSp add">
        <pc:chgData name="Amanpreet Mahey" userId="99454ceb-5a15-4029-bd9f-5943917b0586" providerId="ADAL" clId="{24940B2E-D6E1-460E-840E-78ADF76557AD}" dt="2022-11-26T07:35:01.800" v="1192" actId="1076"/>
        <pc:sldMkLst>
          <pc:docMk/>
          <pc:sldMk cId="3848764504" sldId="26542"/>
        </pc:sldMkLst>
        <pc:spChg chg="mod">
          <ac:chgData name="Amanpreet Mahey" userId="99454ceb-5a15-4029-bd9f-5943917b0586" providerId="ADAL" clId="{24940B2E-D6E1-460E-840E-78ADF76557AD}" dt="2022-11-26T07:34:42.624" v="1182" actId="20577"/>
          <ac:spMkLst>
            <pc:docMk/>
            <pc:sldMk cId="3848764504" sldId="26542"/>
            <ac:spMk id="32" creationId="{00000000-0000-0000-0000-000000000000}"/>
          </ac:spMkLst>
        </pc:spChg>
        <pc:picChg chg="add mod">
          <ac:chgData name="Amanpreet Mahey" userId="99454ceb-5a15-4029-bd9f-5943917b0586" providerId="ADAL" clId="{24940B2E-D6E1-460E-840E-78ADF76557AD}" dt="2022-11-26T07:35:01.800" v="1192" actId="1076"/>
          <ac:picMkLst>
            <pc:docMk/>
            <pc:sldMk cId="3848764504" sldId="26542"/>
            <ac:picMk id="10" creationId="{D0E3F4E2-00AB-4FB8-834B-7D27FA9623BB}"/>
          </ac:picMkLst>
        </pc:picChg>
        <pc:picChg chg="del mod">
          <ac:chgData name="Amanpreet Mahey" userId="99454ceb-5a15-4029-bd9f-5943917b0586" providerId="ADAL" clId="{24940B2E-D6E1-460E-840E-78ADF76557AD}" dt="2022-11-26T07:34:45.123" v="1184" actId="478"/>
          <ac:picMkLst>
            <pc:docMk/>
            <pc:sldMk cId="3848764504" sldId="26542"/>
            <ac:picMk id="11" creationId="{569A27E5-4043-454C-94FF-6BC566F11482}"/>
          </ac:picMkLst>
        </pc:picChg>
      </pc:sldChg>
      <pc:sldChg chg="modSp add">
        <pc:chgData name="Amanpreet Mahey" userId="99454ceb-5a15-4029-bd9f-5943917b0586" providerId="ADAL" clId="{24940B2E-D6E1-460E-840E-78ADF76557AD}" dt="2022-11-26T07:37:58.703" v="1229"/>
        <pc:sldMkLst>
          <pc:docMk/>
          <pc:sldMk cId="1391299295" sldId="26543"/>
        </pc:sldMkLst>
        <pc:spChg chg="mod">
          <ac:chgData name="Amanpreet Mahey" userId="99454ceb-5a15-4029-bd9f-5943917b0586" providerId="ADAL" clId="{24940B2E-D6E1-460E-840E-78ADF76557AD}" dt="2022-11-26T07:37:58.703" v="1229"/>
          <ac:spMkLst>
            <pc:docMk/>
            <pc:sldMk cId="1391299295" sldId="26543"/>
            <ac:spMk id="9" creationId="{D415ECF7-FB70-4A54-A7E2-D59BC1B6D603}"/>
          </ac:spMkLst>
        </pc:spChg>
      </pc:sldChg>
      <pc:sldChg chg="add del">
        <pc:chgData name="Amanpreet Mahey" userId="99454ceb-5a15-4029-bd9f-5943917b0586" providerId="ADAL" clId="{24940B2E-D6E1-460E-840E-78ADF76557AD}" dt="2022-11-26T07:36:40.834" v="1207" actId="2696"/>
        <pc:sldMkLst>
          <pc:docMk/>
          <pc:sldMk cId="2067255833" sldId="26544"/>
        </pc:sldMkLst>
      </pc:sldChg>
      <pc:sldChg chg="addSp modSp add">
        <pc:chgData name="Amanpreet Mahey" userId="99454ceb-5a15-4029-bd9f-5943917b0586" providerId="ADAL" clId="{24940B2E-D6E1-460E-840E-78ADF76557AD}" dt="2022-11-26T07:37:38.758" v="1228" actId="790"/>
        <pc:sldMkLst>
          <pc:docMk/>
          <pc:sldMk cId="2630600191" sldId="26544"/>
        </pc:sldMkLst>
        <pc:spChg chg="mod">
          <ac:chgData name="Amanpreet Mahey" userId="99454ceb-5a15-4029-bd9f-5943917b0586" providerId="ADAL" clId="{24940B2E-D6E1-460E-840E-78ADF76557AD}" dt="2022-11-26T07:37:38.758" v="1228" actId="790"/>
          <ac:spMkLst>
            <pc:docMk/>
            <pc:sldMk cId="2630600191" sldId="26544"/>
            <ac:spMk id="13" creationId="{AF068EC7-7CBE-4041-81D2-A02760507702}"/>
          </ac:spMkLst>
        </pc:spChg>
        <pc:spChg chg="mod">
          <ac:chgData name="Amanpreet Mahey" userId="99454ceb-5a15-4029-bd9f-5943917b0586" providerId="ADAL" clId="{24940B2E-D6E1-460E-840E-78ADF76557AD}" dt="2022-11-26T07:37:38.758" v="1228" actId="790"/>
          <ac:spMkLst>
            <pc:docMk/>
            <pc:sldMk cId="2630600191" sldId="26544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37:38.758" v="1228" actId="790"/>
          <ac:spMkLst>
            <pc:docMk/>
            <pc:sldMk cId="2630600191" sldId="26544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37:38.758" v="1228" actId="790"/>
          <ac:spMkLst>
            <pc:docMk/>
            <pc:sldMk cId="2630600191" sldId="26544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37:38.758" v="1228" actId="790"/>
          <ac:spMkLst>
            <pc:docMk/>
            <pc:sldMk cId="2630600191" sldId="26544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7:37:38.758" v="1228" actId="790"/>
          <ac:spMkLst>
            <pc:docMk/>
            <pc:sldMk cId="2630600191" sldId="26544"/>
            <ac:spMk id="48" creationId="{6F32FA10-0382-4332-BECA-3490AAA64FFD}"/>
          </ac:spMkLst>
        </pc:spChg>
        <pc:picChg chg="add mod">
          <ac:chgData name="Amanpreet Mahey" userId="99454ceb-5a15-4029-bd9f-5943917b0586" providerId="ADAL" clId="{24940B2E-D6E1-460E-840E-78ADF76557AD}" dt="2022-11-26T07:37:33.791" v="1227" actId="1076"/>
          <ac:picMkLst>
            <pc:docMk/>
            <pc:sldMk cId="2630600191" sldId="26544"/>
            <ac:picMk id="10" creationId="{819C7A09-21FF-4B5E-B687-AD22E56EFDEA}"/>
          </ac:picMkLst>
        </pc:picChg>
      </pc:sldChg>
      <pc:sldChg chg="modSp add">
        <pc:chgData name="Amanpreet Mahey" userId="99454ceb-5a15-4029-bd9f-5943917b0586" providerId="ADAL" clId="{24940B2E-D6E1-460E-840E-78ADF76557AD}" dt="2022-11-26T08:44:09.135" v="1319"/>
        <pc:sldMkLst>
          <pc:docMk/>
          <pc:sldMk cId="1215516796" sldId="26545"/>
        </pc:sldMkLst>
        <pc:spChg chg="mod">
          <ac:chgData name="Amanpreet Mahey" userId="99454ceb-5a15-4029-bd9f-5943917b0586" providerId="ADAL" clId="{24940B2E-D6E1-460E-840E-78ADF76557AD}" dt="2022-11-26T08:44:09.135" v="1319"/>
          <ac:spMkLst>
            <pc:docMk/>
            <pc:sldMk cId="1215516796" sldId="26545"/>
            <ac:spMk id="13" creationId="{AF068EC7-7CBE-4041-81D2-A02760507702}"/>
          </ac:spMkLst>
        </pc:spChg>
        <pc:spChg chg="mod">
          <ac:chgData name="Amanpreet Mahey" userId="99454ceb-5a15-4029-bd9f-5943917b0586" providerId="ADAL" clId="{24940B2E-D6E1-460E-840E-78ADF76557AD}" dt="2022-11-26T07:40:04.654" v="1245"/>
          <ac:spMkLst>
            <pc:docMk/>
            <pc:sldMk cId="1215516796" sldId="26545"/>
            <ac:spMk id="32" creationId="{00000000-0000-0000-0000-000000000000}"/>
          </ac:spMkLst>
        </pc:spChg>
      </pc:sldChg>
      <pc:sldChg chg="modSp add modNotes">
        <pc:chgData name="Amanpreet Mahey" userId="99454ceb-5a15-4029-bd9f-5943917b0586" providerId="ADAL" clId="{24940B2E-D6E1-460E-840E-78ADF76557AD}" dt="2022-11-26T08:44:09.135" v="1319"/>
        <pc:sldMkLst>
          <pc:docMk/>
          <pc:sldMk cId="2206929124" sldId="26546"/>
        </pc:sldMkLst>
        <pc:spChg chg="mod">
          <ac:chgData name="Amanpreet Mahey" userId="99454ceb-5a15-4029-bd9f-5943917b0586" providerId="ADAL" clId="{24940B2E-D6E1-460E-840E-78ADF76557AD}" dt="2022-11-26T07:39:42.045" v="1243"/>
          <ac:spMkLst>
            <pc:docMk/>
            <pc:sldMk cId="2206929124" sldId="26546"/>
            <ac:spMk id="11" creationId="{70D9F7CA-3DAD-4B63-AE4E-13EC383BAACA}"/>
          </ac:spMkLst>
        </pc:spChg>
        <pc:spChg chg="mod">
          <ac:chgData name="Amanpreet Mahey" userId="99454ceb-5a15-4029-bd9f-5943917b0586" providerId="ADAL" clId="{24940B2E-D6E1-460E-840E-78ADF76557AD}" dt="2022-11-26T07:38:52.103" v="1235"/>
          <ac:spMkLst>
            <pc:docMk/>
            <pc:sldMk cId="2206929124" sldId="26546"/>
            <ac:spMk id="32" creationId="{00000000-0000-0000-0000-000000000000}"/>
          </ac:spMkLst>
        </pc:spChg>
      </pc:sldChg>
      <pc:sldChg chg="modSp add modNotesTx">
        <pc:chgData name="Amanpreet Mahey" userId="99454ceb-5a15-4029-bd9f-5943917b0586" providerId="ADAL" clId="{24940B2E-D6E1-460E-840E-78ADF76557AD}" dt="2022-11-26T07:48:53.918" v="1304" actId="790"/>
        <pc:sldMkLst>
          <pc:docMk/>
          <pc:sldMk cId="1851649843" sldId="26547"/>
        </pc:sldMkLst>
        <pc:spChg chg="mod">
          <ac:chgData name="Amanpreet Mahey" userId="99454ceb-5a15-4029-bd9f-5943917b0586" providerId="ADAL" clId="{24940B2E-D6E1-460E-840E-78ADF76557AD}" dt="2022-11-26T07:48:53.918" v="1304" actId="790"/>
          <ac:spMkLst>
            <pc:docMk/>
            <pc:sldMk cId="1851649843" sldId="26547"/>
            <ac:spMk id="13" creationId="{AF068EC7-7CBE-4041-81D2-A02760507702}"/>
          </ac:spMkLst>
        </pc:spChg>
        <pc:spChg chg="mod">
          <ac:chgData name="Amanpreet Mahey" userId="99454ceb-5a15-4029-bd9f-5943917b0586" providerId="ADAL" clId="{24940B2E-D6E1-460E-840E-78ADF76557AD}" dt="2022-11-26T07:48:53.918" v="1304" actId="790"/>
          <ac:spMkLst>
            <pc:docMk/>
            <pc:sldMk cId="1851649843" sldId="26547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48:53.918" v="1304" actId="790"/>
          <ac:spMkLst>
            <pc:docMk/>
            <pc:sldMk cId="1851649843" sldId="26547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48:53.918" v="1304" actId="790"/>
          <ac:spMkLst>
            <pc:docMk/>
            <pc:sldMk cId="1851649843" sldId="26547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48:53.918" v="1304" actId="790"/>
          <ac:spMkLst>
            <pc:docMk/>
            <pc:sldMk cId="1851649843" sldId="26547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7:48:53.918" v="1304" actId="790"/>
          <ac:spMkLst>
            <pc:docMk/>
            <pc:sldMk cId="1851649843" sldId="26547"/>
            <ac:spMk id="48" creationId="{6F32FA10-0382-4332-BECA-3490AAA64FFD}"/>
          </ac:spMkLst>
        </pc:spChg>
      </pc:sldChg>
      <pc:sldChg chg="addSp modSp add modNotes modNotesTx">
        <pc:chgData name="Amanpreet Mahey" userId="99454ceb-5a15-4029-bd9f-5943917b0586" providerId="ADAL" clId="{24940B2E-D6E1-460E-840E-78ADF76557AD}" dt="2022-11-26T08:44:09.135" v="1319"/>
        <pc:sldMkLst>
          <pc:docMk/>
          <pc:sldMk cId="1555007529" sldId="26548"/>
        </pc:sldMkLst>
        <pc:spChg chg="add mod">
          <ac:chgData name="Amanpreet Mahey" userId="99454ceb-5a15-4029-bd9f-5943917b0586" providerId="ADAL" clId="{24940B2E-D6E1-460E-840E-78ADF76557AD}" dt="2022-11-26T07:42:46.306" v="1288" actId="790"/>
          <ac:spMkLst>
            <pc:docMk/>
            <pc:sldMk cId="1555007529" sldId="26548"/>
            <ac:spMk id="11" creationId="{B71BBCE1-05EC-4C21-8756-F92A003804C7}"/>
          </ac:spMkLst>
        </pc:spChg>
        <pc:spChg chg="mod">
          <ac:chgData name="Amanpreet Mahey" userId="99454ceb-5a15-4029-bd9f-5943917b0586" providerId="ADAL" clId="{24940B2E-D6E1-460E-840E-78ADF76557AD}" dt="2022-11-26T07:42:46.306" v="1288" actId="790"/>
          <ac:spMkLst>
            <pc:docMk/>
            <pc:sldMk cId="1555007529" sldId="26548"/>
            <ac:spMk id="13" creationId="{AF068EC7-7CBE-4041-81D2-A02760507702}"/>
          </ac:spMkLst>
        </pc:spChg>
        <pc:spChg chg="mod">
          <ac:chgData name="Amanpreet Mahey" userId="99454ceb-5a15-4029-bd9f-5943917b0586" providerId="ADAL" clId="{24940B2E-D6E1-460E-840E-78ADF76557AD}" dt="2022-11-26T07:42:46.306" v="1288" actId="790"/>
          <ac:spMkLst>
            <pc:docMk/>
            <pc:sldMk cId="1555007529" sldId="26548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42:46.306" v="1288" actId="790"/>
          <ac:spMkLst>
            <pc:docMk/>
            <pc:sldMk cId="1555007529" sldId="26548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42:46.306" v="1288" actId="790"/>
          <ac:spMkLst>
            <pc:docMk/>
            <pc:sldMk cId="1555007529" sldId="26548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7:42:46.306" v="1288" actId="790"/>
          <ac:spMkLst>
            <pc:docMk/>
            <pc:sldMk cId="1555007529" sldId="26548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7:42:46.306" v="1288" actId="790"/>
          <ac:spMkLst>
            <pc:docMk/>
            <pc:sldMk cId="1555007529" sldId="26548"/>
            <ac:spMk id="48" creationId="{6F32FA10-0382-4332-BECA-3490AAA64FFD}"/>
          </ac:spMkLst>
        </pc:spChg>
        <pc:picChg chg="add mod">
          <ac:chgData name="Amanpreet Mahey" userId="99454ceb-5a15-4029-bd9f-5943917b0586" providerId="ADAL" clId="{24940B2E-D6E1-460E-840E-78ADF76557AD}" dt="2022-11-26T07:42:30.815" v="1286" actId="1076"/>
          <ac:picMkLst>
            <pc:docMk/>
            <pc:sldMk cId="1555007529" sldId="26548"/>
            <ac:picMk id="10" creationId="{33B4FE93-2077-4553-9708-6A6783509A71}"/>
          </ac:picMkLst>
        </pc:picChg>
      </pc:sldChg>
      <pc:sldChg chg="delSp modSp add modNotes">
        <pc:chgData name="Amanpreet Mahey" userId="99454ceb-5a15-4029-bd9f-5943917b0586" providerId="ADAL" clId="{24940B2E-D6E1-460E-840E-78ADF76557AD}" dt="2022-11-26T08:44:09.135" v="1319"/>
        <pc:sldMkLst>
          <pc:docMk/>
          <pc:sldMk cId="3141802652" sldId="26549"/>
        </pc:sldMkLst>
        <pc:spChg chg="del">
          <ac:chgData name="Amanpreet Mahey" userId="99454ceb-5a15-4029-bd9f-5943917b0586" providerId="ADAL" clId="{24940B2E-D6E1-460E-840E-78ADF76557AD}" dt="2022-11-26T07:43:05.172" v="1292" actId="478"/>
          <ac:spMkLst>
            <pc:docMk/>
            <pc:sldMk cId="3141802652" sldId="26549"/>
            <ac:spMk id="11" creationId="{B71BBCE1-05EC-4C21-8756-F92A003804C7}"/>
          </ac:spMkLst>
        </pc:spChg>
        <pc:spChg chg="mod">
          <ac:chgData name="Amanpreet Mahey" userId="99454ceb-5a15-4029-bd9f-5943917b0586" providerId="ADAL" clId="{24940B2E-D6E1-460E-840E-78ADF76557AD}" dt="2022-11-26T08:44:09.135" v="1319"/>
          <ac:spMkLst>
            <pc:docMk/>
            <pc:sldMk cId="3141802652" sldId="26549"/>
            <ac:spMk id="13" creationId="{AF068EC7-7CBE-4041-81D2-A02760507702}"/>
          </ac:spMkLst>
        </pc:spChg>
        <pc:spChg chg="mod">
          <ac:chgData name="Amanpreet Mahey" userId="99454ceb-5a15-4029-bd9f-5943917b0586" providerId="ADAL" clId="{24940B2E-D6E1-460E-840E-78ADF76557AD}" dt="2022-11-26T07:43:01.877" v="1290"/>
          <ac:spMkLst>
            <pc:docMk/>
            <pc:sldMk cId="3141802652" sldId="26549"/>
            <ac:spMk id="32" creationId="{00000000-0000-0000-0000-000000000000}"/>
          </ac:spMkLst>
        </pc:spChg>
        <pc:picChg chg="del">
          <ac:chgData name="Amanpreet Mahey" userId="99454ceb-5a15-4029-bd9f-5943917b0586" providerId="ADAL" clId="{24940B2E-D6E1-460E-840E-78ADF76557AD}" dt="2022-11-26T07:43:02.904" v="1291" actId="478"/>
          <ac:picMkLst>
            <pc:docMk/>
            <pc:sldMk cId="3141802652" sldId="26549"/>
            <ac:picMk id="10" creationId="{33B4FE93-2077-4553-9708-6A6783509A71}"/>
          </ac:picMkLst>
        </pc:picChg>
      </pc:sldChg>
      <pc:sldChg chg="add modNotesTx">
        <pc:chgData name="Amanpreet Mahey" userId="99454ceb-5a15-4029-bd9f-5943917b0586" providerId="ADAL" clId="{24940B2E-D6E1-460E-840E-78ADF76557AD}" dt="2022-11-26T08:43:53.479" v="1318" actId="20577"/>
        <pc:sldMkLst>
          <pc:docMk/>
          <pc:sldMk cId="2407340048" sldId="26550"/>
        </pc:sldMkLst>
      </pc:sldChg>
      <pc:sldChg chg="modSp">
        <pc:chgData name="Amanpreet Mahey" userId="99454ceb-5a15-4029-bd9f-5943917b0586" providerId="ADAL" clId="{24940B2E-D6E1-460E-840E-78ADF76557AD}" dt="2022-11-26T08:43:46.805" v="1317" actId="790"/>
        <pc:sldMkLst>
          <pc:docMk/>
          <pc:sldMk cId="2175556502" sldId="26551"/>
        </pc:sldMkLst>
        <pc:spChg chg="mod">
          <ac:chgData name="Amanpreet Mahey" userId="99454ceb-5a15-4029-bd9f-5943917b0586" providerId="ADAL" clId="{24940B2E-D6E1-460E-840E-78ADF76557AD}" dt="2022-11-26T08:43:46.805" v="1317" actId="790"/>
          <ac:spMkLst>
            <pc:docMk/>
            <pc:sldMk cId="2175556502" sldId="26551"/>
            <ac:spMk id="31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8:43:46.805" v="1317" actId="790"/>
          <ac:spMkLst>
            <pc:docMk/>
            <pc:sldMk cId="2175556502" sldId="26551"/>
            <ac:spMk id="32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8:43:46.805" v="1317" actId="790"/>
          <ac:spMkLst>
            <pc:docMk/>
            <pc:sldMk cId="2175556502" sldId="26551"/>
            <ac:spMk id="33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8:43:46.805" v="1317" actId="790"/>
          <ac:spMkLst>
            <pc:docMk/>
            <pc:sldMk cId="2175556502" sldId="26551"/>
            <ac:spMk id="35" creationId="{00000000-0000-0000-0000-000000000000}"/>
          </ac:spMkLst>
        </pc:spChg>
        <pc:spChg chg="mod">
          <ac:chgData name="Amanpreet Mahey" userId="99454ceb-5a15-4029-bd9f-5943917b0586" providerId="ADAL" clId="{24940B2E-D6E1-460E-840E-78ADF76557AD}" dt="2022-11-26T08:43:46.805" v="1317" actId="790"/>
          <ac:spMkLst>
            <pc:docMk/>
            <pc:sldMk cId="2175556502" sldId="26551"/>
            <ac:spMk id="46" creationId="{A2460990-F236-4F06-8F01-014BF77035E4}"/>
          </ac:spMkLst>
        </pc:spChg>
        <pc:spChg chg="mod">
          <ac:chgData name="Amanpreet Mahey" userId="99454ceb-5a15-4029-bd9f-5943917b0586" providerId="ADAL" clId="{24940B2E-D6E1-460E-840E-78ADF76557AD}" dt="2022-11-26T08:43:46.805" v="1317" actId="790"/>
          <ac:spMkLst>
            <pc:docMk/>
            <pc:sldMk cId="2175556502" sldId="26551"/>
            <ac:spMk id="48" creationId="{6F32FA10-0382-4332-BECA-3490AAA64FFD}"/>
          </ac:spMkLst>
        </pc:spChg>
      </pc:sldChg>
    </pc:docChg>
  </pc:docChgLst>
  <pc:docChgLst>
    <pc:chgData name="Amanpreet Mahey" userId="99454ceb-5a15-4029-bd9f-5943917b0586" providerId="ADAL" clId="{1BBF72CB-5C1A-465F-801B-2D3C8BFEC279}"/>
    <pc:docChg chg="undo custSel addSld delSld modSld">
      <pc:chgData name="Amanpreet Mahey" userId="99454ceb-5a15-4029-bd9f-5943917b0586" providerId="ADAL" clId="{1BBF72CB-5C1A-465F-801B-2D3C8BFEC279}" dt="2022-11-26T04:19:36.423" v="242"/>
      <pc:docMkLst>
        <pc:docMk/>
      </pc:docMkLst>
      <pc:sldChg chg="del">
        <pc:chgData name="Amanpreet Mahey" userId="99454ceb-5a15-4029-bd9f-5943917b0586" providerId="ADAL" clId="{1BBF72CB-5C1A-465F-801B-2D3C8BFEC279}" dt="2022-11-26T04:05:17.798" v="43" actId="2696"/>
        <pc:sldMkLst>
          <pc:docMk/>
          <pc:sldMk cId="1821891132" sldId="488"/>
        </pc:sldMkLst>
      </pc:sldChg>
      <pc:sldChg chg="modSp">
        <pc:chgData name="Amanpreet Mahey" userId="99454ceb-5a15-4029-bd9f-5943917b0586" providerId="ADAL" clId="{1BBF72CB-5C1A-465F-801B-2D3C8BFEC279}" dt="2022-11-25T12:05:13.146" v="2"/>
        <pc:sldMkLst>
          <pc:docMk/>
          <pc:sldMk cId="1135500466" sldId="1547"/>
        </pc:sldMkLst>
        <pc:spChg chg="mod">
          <ac:chgData name="Amanpreet Mahey" userId="99454ceb-5a15-4029-bd9f-5943917b0586" providerId="ADAL" clId="{1BBF72CB-5C1A-465F-801B-2D3C8BFEC279}" dt="2022-11-25T12:05:13.146" v="2"/>
          <ac:spMkLst>
            <pc:docMk/>
            <pc:sldMk cId="1135500466" sldId="1547"/>
            <ac:spMk id="9" creationId="{D415ECF7-FB70-4A54-A7E2-D59BC1B6D603}"/>
          </ac:spMkLst>
        </pc:spChg>
      </pc:sldChg>
      <pc:sldChg chg="modSp">
        <pc:chgData name="Amanpreet Mahey" userId="99454ceb-5a15-4029-bd9f-5943917b0586" providerId="ADAL" clId="{1BBF72CB-5C1A-465F-801B-2D3C8BFEC279}" dt="2022-11-26T04:09:14.195" v="117" actId="790"/>
        <pc:sldMkLst>
          <pc:docMk/>
          <pc:sldMk cId="2651036966" sldId="26379"/>
        </pc:sldMkLst>
        <pc:spChg chg="mod">
          <ac:chgData name="Amanpreet Mahey" userId="99454ceb-5a15-4029-bd9f-5943917b0586" providerId="ADAL" clId="{1BBF72CB-5C1A-465F-801B-2D3C8BFEC279}" dt="2022-11-26T04:09:14.195" v="117" actId="790"/>
          <ac:spMkLst>
            <pc:docMk/>
            <pc:sldMk cId="2651036966" sldId="26379"/>
            <ac:spMk id="11" creationId="{F24F230B-2FD0-48FC-9BB5-49861D1B8804}"/>
          </ac:spMkLst>
        </pc:spChg>
        <pc:spChg chg="mod">
          <ac:chgData name="Amanpreet Mahey" userId="99454ceb-5a15-4029-bd9f-5943917b0586" providerId="ADAL" clId="{1BBF72CB-5C1A-465F-801B-2D3C8BFEC279}" dt="2022-11-26T04:09:14.195" v="117" actId="790"/>
          <ac:spMkLst>
            <pc:docMk/>
            <pc:sldMk cId="2651036966" sldId="26379"/>
            <ac:spMk id="31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09:14.195" v="117" actId="790"/>
          <ac:spMkLst>
            <pc:docMk/>
            <pc:sldMk cId="2651036966" sldId="26379"/>
            <ac:spMk id="32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09:14.195" v="117" actId="790"/>
          <ac:spMkLst>
            <pc:docMk/>
            <pc:sldMk cId="2651036966" sldId="26379"/>
            <ac:spMk id="35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09:14.195" v="117" actId="790"/>
          <ac:spMkLst>
            <pc:docMk/>
            <pc:sldMk cId="2651036966" sldId="26379"/>
            <ac:spMk id="46" creationId="{A2460990-F236-4F06-8F01-014BF77035E4}"/>
          </ac:spMkLst>
        </pc:spChg>
        <pc:spChg chg="mod">
          <ac:chgData name="Amanpreet Mahey" userId="99454ceb-5a15-4029-bd9f-5943917b0586" providerId="ADAL" clId="{1BBF72CB-5C1A-465F-801B-2D3C8BFEC279}" dt="2022-11-26T04:09:14.195" v="117" actId="790"/>
          <ac:spMkLst>
            <pc:docMk/>
            <pc:sldMk cId="2651036966" sldId="26379"/>
            <ac:spMk id="48" creationId="{6F32FA10-0382-4332-BECA-3490AAA64FFD}"/>
          </ac:spMkLst>
        </pc:spChg>
      </pc:sldChg>
      <pc:sldChg chg="addSp delSp modSp">
        <pc:chgData name="Amanpreet Mahey" userId="99454ceb-5a15-4029-bd9f-5943917b0586" providerId="ADAL" clId="{1BBF72CB-5C1A-465F-801B-2D3C8BFEC279}" dt="2022-11-26T04:15:47.401" v="208" actId="1035"/>
        <pc:sldMkLst>
          <pc:docMk/>
          <pc:sldMk cId="1724126133" sldId="26380"/>
        </pc:sldMkLst>
        <pc:spChg chg="mod">
          <ac:chgData name="Amanpreet Mahey" userId="99454ceb-5a15-4029-bd9f-5943917b0586" providerId="ADAL" clId="{1BBF72CB-5C1A-465F-801B-2D3C8BFEC279}" dt="2022-11-26T04:09:24.289" v="119" actId="790"/>
          <ac:spMkLst>
            <pc:docMk/>
            <pc:sldMk cId="1724126133" sldId="26380"/>
            <ac:spMk id="2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09:24.289" v="119" actId="790"/>
          <ac:spMkLst>
            <pc:docMk/>
            <pc:sldMk cId="1724126133" sldId="26380"/>
            <ac:spMk id="9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09:24.289" v="119" actId="790"/>
          <ac:spMkLst>
            <pc:docMk/>
            <pc:sldMk cId="1724126133" sldId="26380"/>
            <ac:spMk id="10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09:24.289" v="119" actId="790"/>
          <ac:spMkLst>
            <pc:docMk/>
            <pc:sldMk cId="1724126133" sldId="26380"/>
            <ac:spMk id="11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09:24.289" v="119" actId="790"/>
          <ac:spMkLst>
            <pc:docMk/>
            <pc:sldMk cId="1724126133" sldId="26380"/>
            <ac:spMk id="12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09:24.289" v="119" actId="790"/>
          <ac:spMkLst>
            <pc:docMk/>
            <pc:sldMk cId="1724126133" sldId="26380"/>
            <ac:spMk id="13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09:24.289" v="119" actId="790"/>
          <ac:spMkLst>
            <pc:docMk/>
            <pc:sldMk cId="1724126133" sldId="26380"/>
            <ac:spMk id="15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09:24.289" v="119" actId="790"/>
          <ac:spMkLst>
            <pc:docMk/>
            <pc:sldMk cId="1724126133" sldId="26380"/>
            <ac:spMk id="26" creationId="{5AB2D3A9-6F4D-344C-9378-75484DCB9681}"/>
          </ac:spMkLst>
        </pc:spChg>
        <pc:spChg chg="mod">
          <ac:chgData name="Amanpreet Mahey" userId="99454ceb-5a15-4029-bd9f-5943917b0586" providerId="ADAL" clId="{1BBF72CB-5C1A-465F-801B-2D3C8BFEC279}" dt="2022-11-26T04:09:24.289" v="119" actId="790"/>
          <ac:spMkLst>
            <pc:docMk/>
            <pc:sldMk cId="1724126133" sldId="26380"/>
            <ac:spMk id="27" creationId="{0B9D3BC8-4C2E-D642-88E4-84578137B50B}"/>
          </ac:spMkLst>
        </pc:spChg>
        <pc:spChg chg="del">
          <ac:chgData name="Amanpreet Mahey" userId="99454ceb-5a15-4029-bd9f-5943917b0586" providerId="ADAL" clId="{1BBF72CB-5C1A-465F-801B-2D3C8BFEC279}" dt="2022-11-26T04:00:37.492" v="18" actId="478"/>
          <ac:spMkLst>
            <pc:docMk/>
            <pc:sldMk cId="1724126133" sldId="26380"/>
            <ac:spMk id="28" creationId="{1F076D6E-3CB7-EA4F-ABFD-595DE2B0EE21}"/>
          </ac:spMkLst>
        </pc:spChg>
        <pc:spChg chg="mod">
          <ac:chgData name="Amanpreet Mahey" userId="99454ceb-5a15-4029-bd9f-5943917b0586" providerId="ADAL" clId="{1BBF72CB-5C1A-465F-801B-2D3C8BFEC279}" dt="2022-11-26T04:09:24.289" v="119" actId="790"/>
          <ac:spMkLst>
            <pc:docMk/>
            <pc:sldMk cId="1724126133" sldId="26380"/>
            <ac:spMk id="29" creationId="{F1DA5C09-0AA0-3A46-98D0-C4584C233D3D}"/>
          </ac:spMkLst>
        </pc:spChg>
        <pc:spChg chg="mod">
          <ac:chgData name="Amanpreet Mahey" userId="99454ceb-5a15-4029-bd9f-5943917b0586" providerId="ADAL" clId="{1BBF72CB-5C1A-465F-801B-2D3C8BFEC279}" dt="2022-11-26T04:09:24.289" v="119" actId="790"/>
          <ac:spMkLst>
            <pc:docMk/>
            <pc:sldMk cId="1724126133" sldId="26380"/>
            <ac:spMk id="30" creationId="{9EC1C1FF-95F0-C749-8196-8724C6BAE2D6}"/>
          </ac:spMkLst>
        </pc:spChg>
        <pc:spChg chg="del">
          <ac:chgData name="Amanpreet Mahey" userId="99454ceb-5a15-4029-bd9f-5943917b0586" providerId="ADAL" clId="{1BBF72CB-5C1A-465F-801B-2D3C8BFEC279}" dt="2022-11-26T04:00:37.492" v="18" actId="478"/>
          <ac:spMkLst>
            <pc:docMk/>
            <pc:sldMk cId="1724126133" sldId="26380"/>
            <ac:spMk id="33" creationId="{2454F0E4-D6B4-AA48-8BA5-62A6EA619989}"/>
          </ac:spMkLst>
        </pc:spChg>
        <pc:spChg chg="mod">
          <ac:chgData name="Amanpreet Mahey" userId="99454ceb-5a15-4029-bd9f-5943917b0586" providerId="ADAL" clId="{1BBF72CB-5C1A-465F-801B-2D3C8BFEC279}" dt="2022-11-26T04:09:24.289" v="119" actId="790"/>
          <ac:spMkLst>
            <pc:docMk/>
            <pc:sldMk cId="1724126133" sldId="26380"/>
            <ac:spMk id="34" creationId="{43A67BBC-AC66-0343-BD39-82BB808757E4}"/>
          </ac:spMkLst>
        </pc:spChg>
        <pc:spChg chg="del">
          <ac:chgData name="Amanpreet Mahey" userId="99454ceb-5a15-4029-bd9f-5943917b0586" providerId="ADAL" clId="{1BBF72CB-5C1A-465F-801B-2D3C8BFEC279}" dt="2022-11-26T04:00:37.492" v="18" actId="478"/>
          <ac:spMkLst>
            <pc:docMk/>
            <pc:sldMk cId="1724126133" sldId="26380"/>
            <ac:spMk id="35" creationId="{43A67BBC-AC66-0343-BD39-82BB808757E4}"/>
          </ac:spMkLst>
        </pc:spChg>
        <pc:spChg chg="add mod">
          <ac:chgData name="Amanpreet Mahey" userId="99454ceb-5a15-4029-bd9f-5943917b0586" providerId="ADAL" clId="{1BBF72CB-5C1A-465F-801B-2D3C8BFEC279}" dt="2022-11-26T04:15:20.129" v="202" actId="20577"/>
          <ac:spMkLst>
            <pc:docMk/>
            <pc:sldMk cId="1724126133" sldId="26380"/>
            <ac:spMk id="42" creationId="{4913FC14-5944-4E0D-A066-FF408750939E}"/>
          </ac:spMkLst>
        </pc:spChg>
        <pc:spChg chg="add mod">
          <ac:chgData name="Amanpreet Mahey" userId="99454ceb-5a15-4029-bd9f-5943917b0586" providerId="ADAL" clId="{1BBF72CB-5C1A-465F-801B-2D3C8BFEC279}" dt="2022-11-26T04:15:15.297" v="200" actId="1036"/>
          <ac:spMkLst>
            <pc:docMk/>
            <pc:sldMk cId="1724126133" sldId="26380"/>
            <ac:spMk id="43" creationId="{47794938-0564-45FB-AB4B-FFEB1E139010}"/>
          </ac:spMkLst>
        </pc:spChg>
        <pc:spChg chg="add mod">
          <ac:chgData name="Amanpreet Mahey" userId="99454ceb-5a15-4029-bd9f-5943917b0586" providerId="ADAL" clId="{1BBF72CB-5C1A-465F-801B-2D3C8BFEC279}" dt="2022-11-26T04:15:47.401" v="208" actId="1035"/>
          <ac:spMkLst>
            <pc:docMk/>
            <pc:sldMk cId="1724126133" sldId="26380"/>
            <ac:spMk id="44" creationId="{44433FC3-1521-45FC-B2D1-CAEF27440BEE}"/>
          </ac:spMkLst>
        </pc:spChg>
        <pc:grpChg chg="mod">
          <ac:chgData name="Amanpreet Mahey" userId="99454ceb-5a15-4029-bd9f-5943917b0586" providerId="ADAL" clId="{1BBF72CB-5C1A-465F-801B-2D3C8BFEC279}" dt="2022-11-26T04:15:32.478" v="203"/>
          <ac:grpSpMkLst>
            <pc:docMk/>
            <pc:sldMk cId="1724126133" sldId="26380"/>
            <ac:grpSpMk id="3" creationId="{08C9D49C-043B-7CE5-6091-12A16FDBD3A4}"/>
          </ac:grpSpMkLst>
        </pc:grpChg>
        <pc:grpChg chg="del">
          <ac:chgData name="Amanpreet Mahey" userId="99454ceb-5a15-4029-bd9f-5943917b0586" providerId="ADAL" clId="{1BBF72CB-5C1A-465F-801B-2D3C8BFEC279}" dt="2022-11-26T04:00:42.663" v="19" actId="478"/>
          <ac:grpSpMkLst>
            <pc:docMk/>
            <pc:sldMk cId="1724126133" sldId="26380"/>
            <ac:grpSpMk id="22" creationId="{B0FD9922-8359-4BA0-A281-C6A94161B7E1}"/>
          </ac:grpSpMkLst>
        </pc:grpChg>
        <pc:grpChg chg="mod">
          <ac:chgData name="Amanpreet Mahey" userId="99454ceb-5a15-4029-bd9f-5943917b0586" providerId="ADAL" clId="{1BBF72CB-5C1A-465F-801B-2D3C8BFEC279}" dt="2022-11-26T04:15:09.199" v="183"/>
          <ac:grpSpMkLst>
            <pc:docMk/>
            <pc:sldMk cId="1724126133" sldId="26380"/>
            <ac:grpSpMk id="23" creationId="{00000000-0000-0000-0000-000000000000}"/>
          </ac:grpSpMkLst>
        </pc:grpChg>
      </pc:sldChg>
      <pc:sldChg chg="del">
        <pc:chgData name="Amanpreet Mahey" userId="99454ceb-5a15-4029-bd9f-5943917b0586" providerId="ADAL" clId="{1BBF72CB-5C1A-465F-801B-2D3C8BFEC279}" dt="2022-11-25T12:06:12.457" v="3" actId="2696"/>
        <pc:sldMkLst>
          <pc:docMk/>
          <pc:sldMk cId="2364624228" sldId="26381"/>
        </pc:sldMkLst>
      </pc:sldChg>
      <pc:sldChg chg="del">
        <pc:chgData name="Amanpreet Mahey" userId="99454ceb-5a15-4029-bd9f-5943917b0586" providerId="ADAL" clId="{1BBF72CB-5C1A-465F-801B-2D3C8BFEC279}" dt="2022-11-26T04:05:17.552" v="30" actId="2696"/>
        <pc:sldMkLst>
          <pc:docMk/>
          <pc:sldMk cId="3043731557" sldId="26382"/>
        </pc:sldMkLst>
      </pc:sldChg>
      <pc:sldChg chg="modSp">
        <pc:chgData name="Amanpreet Mahey" userId="99454ceb-5a15-4029-bd9f-5943917b0586" providerId="ADAL" clId="{1BBF72CB-5C1A-465F-801B-2D3C8BFEC279}" dt="2022-11-26T04:09:19.104" v="118" actId="790"/>
        <pc:sldMkLst>
          <pc:docMk/>
          <pc:sldMk cId="3784013294" sldId="26412"/>
        </pc:sldMkLst>
        <pc:spChg chg="mod">
          <ac:chgData name="Amanpreet Mahey" userId="99454ceb-5a15-4029-bd9f-5943917b0586" providerId="ADAL" clId="{1BBF72CB-5C1A-465F-801B-2D3C8BFEC279}" dt="2022-11-26T04:09:19.104" v="118" actId="790"/>
          <ac:spMkLst>
            <pc:docMk/>
            <pc:sldMk cId="3784013294" sldId="26412"/>
            <ac:spMk id="6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09:19.104" v="118" actId="790"/>
          <ac:spMkLst>
            <pc:docMk/>
            <pc:sldMk cId="3784013294" sldId="26412"/>
            <ac:spMk id="9" creationId="{D415ECF7-FB70-4A54-A7E2-D59BC1B6D603}"/>
          </ac:spMkLst>
        </pc:spChg>
      </pc:sldChg>
      <pc:sldChg chg="modSp">
        <pc:chgData name="Amanpreet Mahey" userId="99454ceb-5a15-4029-bd9f-5943917b0586" providerId="ADAL" clId="{1BBF72CB-5C1A-465F-801B-2D3C8BFEC279}" dt="2022-11-26T04:15:00.263" v="182" actId="790"/>
        <pc:sldMkLst>
          <pc:docMk/>
          <pc:sldMk cId="1182084958" sldId="26413"/>
        </pc:sldMkLst>
        <pc:spChg chg="mod">
          <ac:chgData name="Amanpreet Mahey" userId="99454ceb-5a15-4029-bd9f-5943917b0586" providerId="ADAL" clId="{1BBF72CB-5C1A-465F-801B-2D3C8BFEC279}" dt="2022-11-26T04:15:00.263" v="182" actId="790"/>
          <ac:spMkLst>
            <pc:docMk/>
            <pc:sldMk cId="1182084958" sldId="26413"/>
            <ac:spMk id="6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15:00.263" v="182" actId="790"/>
          <ac:spMkLst>
            <pc:docMk/>
            <pc:sldMk cId="1182084958" sldId="26413"/>
            <ac:spMk id="9" creationId="{D415ECF7-FB70-4A54-A7E2-D59BC1B6D603}"/>
          </ac:spMkLst>
        </pc:spChg>
      </pc:sldChg>
      <pc:sldChg chg="modSp add">
        <pc:chgData name="Amanpreet Mahey" userId="99454ceb-5a15-4029-bd9f-5943917b0586" providerId="ADAL" clId="{1BBF72CB-5C1A-465F-801B-2D3C8BFEC279}" dt="2022-11-26T04:09:00.380" v="115" actId="790"/>
        <pc:sldMkLst>
          <pc:docMk/>
          <pc:sldMk cId="4027234081" sldId="26414"/>
        </pc:sldMkLst>
        <pc:spChg chg="mod">
          <ac:chgData name="Amanpreet Mahey" userId="99454ceb-5a15-4029-bd9f-5943917b0586" providerId="ADAL" clId="{1BBF72CB-5C1A-465F-801B-2D3C8BFEC279}" dt="2022-11-26T04:09:00.380" v="115" actId="790"/>
          <ac:spMkLst>
            <pc:docMk/>
            <pc:sldMk cId="4027234081" sldId="26414"/>
            <ac:spMk id="11" creationId="{F24F230B-2FD0-48FC-9BB5-49861D1B8804}"/>
          </ac:spMkLst>
        </pc:spChg>
        <pc:spChg chg="mod">
          <ac:chgData name="Amanpreet Mahey" userId="99454ceb-5a15-4029-bd9f-5943917b0586" providerId="ADAL" clId="{1BBF72CB-5C1A-465F-801B-2D3C8BFEC279}" dt="2022-11-26T04:09:00.380" v="115" actId="790"/>
          <ac:spMkLst>
            <pc:docMk/>
            <pc:sldMk cId="4027234081" sldId="26414"/>
            <ac:spMk id="31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09:00.380" v="115" actId="790"/>
          <ac:spMkLst>
            <pc:docMk/>
            <pc:sldMk cId="4027234081" sldId="26414"/>
            <ac:spMk id="32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09:00.380" v="115" actId="790"/>
          <ac:spMkLst>
            <pc:docMk/>
            <pc:sldMk cId="4027234081" sldId="26414"/>
            <ac:spMk id="35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09:00.380" v="115" actId="790"/>
          <ac:spMkLst>
            <pc:docMk/>
            <pc:sldMk cId="4027234081" sldId="26414"/>
            <ac:spMk id="46" creationId="{A2460990-F236-4F06-8F01-014BF77035E4}"/>
          </ac:spMkLst>
        </pc:spChg>
        <pc:spChg chg="mod">
          <ac:chgData name="Amanpreet Mahey" userId="99454ceb-5a15-4029-bd9f-5943917b0586" providerId="ADAL" clId="{1BBF72CB-5C1A-465F-801B-2D3C8BFEC279}" dt="2022-11-26T04:09:00.380" v="115" actId="790"/>
          <ac:spMkLst>
            <pc:docMk/>
            <pc:sldMk cId="4027234081" sldId="26414"/>
            <ac:spMk id="48" creationId="{6F32FA10-0382-4332-BECA-3490AAA64FFD}"/>
          </ac:spMkLst>
        </pc:spChg>
      </pc:sldChg>
      <pc:sldChg chg="del">
        <pc:chgData name="Amanpreet Mahey" userId="99454ceb-5a15-4029-bd9f-5943917b0586" providerId="ADAL" clId="{1BBF72CB-5C1A-465F-801B-2D3C8BFEC279}" dt="2022-11-26T04:05:17.576" v="32" actId="2696"/>
        <pc:sldMkLst>
          <pc:docMk/>
          <pc:sldMk cId="4231319101" sldId="26415"/>
        </pc:sldMkLst>
      </pc:sldChg>
      <pc:sldChg chg="del">
        <pc:chgData name="Amanpreet Mahey" userId="99454ceb-5a15-4029-bd9f-5943917b0586" providerId="ADAL" clId="{1BBF72CB-5C1A-465F-801B-2D3C8BFEC279}" dt="2022-11-26T04:05:17.644" v="35" actId="2696"/>
        <pc:sldMkLst>
          <pc:docMk/>
          <pc:sldMk cId="3098787591" sldId="26417"/>
        </pc:sldMkLst>
      </pc:sldChg>
      <pc:sldChg chg="del">
        <pc:chgData name="Amanpreet Mahey" userId="99454ceb-5a15-4029-bd9f-5943917b0586" providerId="ADAL" clId="{1BBF72CB-5C1A-465F-801B-2D3C8BFEC279}" dt="2022-11-26T04:05:17.658" v="36" actId="2696"/>
        <pc:sldMkLst>
          <pc:docMk/>
          <pc:sldMk cId="2177206633" sldId="26418"/>
        </pc:sldMkLst>
      </pc:sldChg>
      <pc:sldChg chg="del">
        <pc:chgData name="Amanpreet Mahey" userId="99454ceb-5a15-4029-bd9f-5943917b0586" providerId="ADAL" clId="{1BBF72CB-5C1A-465F-801B-2D3C8BFEC279}" dt="2022-11-26T04:05:17.713" v="39" actId="2696"/>
        <pc:sldMkLst>
          <pc:docMk/>
          <pc:sldMk cId="2825011239" sldId="26420"/>
        </pc:sldMkLst>
      </pc:sldChg>
      <pc:sldChg chg="del">
        <pc:chgData name="Amanpreet Mahey" userId="99454ceb-5a15-4029-bd9f-5943917b0586" providerId="ADAL" clId="{1BBF72CB-5C1A-465F-801B-2D3C8BFEC279}" dt="2022-11-26T04:05:17.722" v="40" actId="2696"/>
        <pc:sldMkLst>
          <pc:docMk/>
          <pc:sldMk cId="2094628167" sldId="26421"/>
        </pc:sldMkLst>
      </pc:sldChg>
      <pc:sldChg chg="del">
        <pc:chgData name="Amanpreet Mahey" userId="99454ceb-5a15-4029-bd9f-5943917b0586" providerId="ADAL" clId="{1BBF72CB-5C1A-465F-801B-2D3C8BFEC279}" dt="2022-11-26T04:05:17.739" v="41" actId="2696"/>
        <pc:sldMkLst>
          <pc:docMk/>
          <pc:sldMk cId="2969818093" sldId="26430"/>
        </pc:sldMkLst>
      </pc:sldChg>
      <pc:sldChg chg="del">
        <pc:chgData name="Amanpreet Mahey" userId="99454ceb-5a15-4029-bd9f-5943917b0586" providerId="ADAL" clId="{1BBF72CB-5C1A-465F-801B-2D3C8BFEC279}" dt="2022-11-26T04:05:17.756" v="42" actId="2696"/>
        <pc:sldMkLst>
          <pc:docMk/>
          <pc:sldMk cId="3764716860" sldId="26431"/>
        </pc:sldMkLst>
      </pc:sldChg>
      <pc:sldChg chg="del">
        <pc:chgData name="Amanpreet Mahey" userId="99454ceb-5a15-4029-bd9f-5943917b0586" providerId="ADAL" clId="{1BBF72CB-5C1A-465F-801B-2D3C8BFEC279}" dt="2022-11-26T04:05:17.911" v="48" actId="2696"/>
        <pc:sldMkLst>
          <pc:docMk/>
          <pc:sldMk cId="522615493" sldId="26435"/>
        </pc:sldMkLst>
      </pc:sldChg>
      <pc:sldChg chg="del">
        <pc:chgData name="Amanpreet Mahey" userId="99454ceb-5a15-4029-bd9f-5943917b0586" providerId="ADAL" clId="{1BBF72CB-5C1A-465F-801B-2D3C8BFEC279}" dt="2022-11-26T04:05:17.992" v="53" actId="2696"/>
        <pc:sldMkLst>
          <pc:docMk/>
          <pc:sldMk cId="1703907335" sldId="26437"/>
        </pc:sldMkLst>
      </pc:sldChg>
      <pc:sldChg chg="del">
        <pc:chgData name="Amanpreet Mahey" userId="99454ceb-5a15-4029-bd9f-5943917b0586" providerId="ADAL" clId="{1BBF72CB-5C1A-465F-801B-2D3C8BFEC279}" dt="2022-11-26T04:05:18" v="54" actId="2696"/>
        <pc:sldMkLst>
          <pc:docMk/>
          <pc:sldMk cId="3642775028" sldId="26438"/>
        </pc:sldMkLst>
      </pc:sldChg>
      <pc:sldChg chg="del">
        <pc:chgData name="Amanpreet Mahey" userId="99454ceb-5a15-4029-bd9f-5943917b0586" providerId="ADAL" clId="{1BBF72CB-5C1A-465F-801B-2D3C8BFEC279}" dt="2022-11-26T04:05:18.022" v="56" actId="2696"/>
        <pc:sldMkLst>
          <pc:docMk/>
          <pc:sldMk cId="3474099915" sldId="26439"/>
        </pc:sldMkLst>
      </pc:sldChg>
      <pc:sldChg chg="del">
        <pc:chgData name="Amanpreet Mahey" userId="99454ceb-5a15-4029-bd9f-5943917b0586" providerId="ADAL" clId="{1BBF72CB-5C1A-465F-801B-2D3C8BFEC279}" dt="2022-11-26T04:05:18.034" v="57" actId="2696"/>
        <pc:sldMkLst>
          <pc:docMk/>
          <pc:sldMk cId="2277771368" sldId="26440"/>
        </pc:sldMkLst>
      </pc:sldChg>
      <pc:sldChg chg="del">
        <pc:chgData name="Amanpreet Mahey" userId="99454ceb-5a15-4029-bd9f-5943917b0586" providerId="ADAL" clId="{1BBF72CB-5C1A-465F-801B-2D3C8BFEC279}" dt="2022-11-25T12:06:12.457" v="4" actId="2696"/>
        <pc:sldMkLst>
          <pc:docMk/>
          <pc:sldMk cId="3539075800" sldId="26441"/>
        </pc:sldMkLst>
      </pc:sldChg>
      <pc:sldChg chg="del">
        <pc:chgData name="Amanpreet Mahey" userId="99454ceb-5a15-4029-bd9f-5943917b0586" providerId="ADAL" clId="{1BBF72CB-5C1A-465F-801B-2D3C8BFEC279}" dt="2022-11-26T04:05:03.082" v="28" actId="2696"/>
        <pc:sldMkLst>
          <pc:docMk/>
          <pc:sldMk cId="3424851426" sldId="26442"/>
        </pc:sldMkLst>
      </pc:sldChg>
      <pc:sldChg chg="del">
        <pc:chgData name="Amanpreet Mahey" userId="99454ceb-5a15-4029-bd9f-5943917b0586" providerId="ADAL" clId="{1BBF72CB-5C1A-465F-801B-2D3C8BFEC279}" dt="2022-11-26T04:05:03.082" v="29" actId="2696"/>
        <pc:sldMkLst>
          <pc:docMk/>
          <pc:sldMk cId="3865187750" sldId="26443"/>
        </pc:sldMkLst>
      </pc:sldChg>
      <pc:sldChg chg="del">
        <pc:chgData name="Amanpreet Mahey" userId="99454ceb-5a15-4029-bd9f-5943917b0586" providerId="ADAL" clId="{1BBF72CB-5C1A-465F-801B-2D3C8BFEC279}" dt="2022-11-26T04:05:17.552" v="31" actId="2696"/>
        <pc:sldMkLst>
          <pc:docMk/>
          <pc:sldMk cId="3076149616" sldId="26444"/>
        </pc:sldMkLst>
      </pc:sldChg>
      <pc:sldChg chg="del">
        <pc:chgData name="Amanpreet Mahey" userId="99454ceb-5a15-4029-bd9f-5943917b0586" providerId="ADAL" clId="{1BBF72CB-5C1A-465F-801B-2D3C8BFEC279}" dt="2022-11-26T04:05:17.591" v="33" actId="2696"/>
        <pc:sldMkLst>
          <pc:docMk/>
          <pc:sldMk cId="188032124" sldId="26445"/>
        </pc:sldMkLst>
      </pc:sldChg>
      <pc:sldChg chg="del">
        <pc:chgData name="Amanpreet Mahey" userId="99454ceb-5a15-4029-bd9f-5943917b0586" providerId="ADAL" clId="{1BBF72CB-5C1A-465F-801B-2D3C8BFEC279}" dt="2022-11-26T04:05:17.591" v="34" actId="2696"/>
        <pc:sldMkLst>
          <pc:docMk/>
          <pc:sldMk cId="1326526382" sldId="26446"/>
        </pc:sldMkLst>
      </pc:sldChg>
      <pc:sldChg chg="del">
        <pc:chgData name="Amanpreet Mahey" userId="99454ceb-5a15-4029-bd9f-5943917b0586" providerId="ADAL" clId="{1BBF72CB-5C1A-465F-801B-2D3C8BFEC279}" dt="2022-11-26T04:05:17.674" v="37" actId="2696"/>
        <pc:sldMkLst>
          <pc:docMk/>
          <pc:sldMk cId="985038244" sldId="26447"/>
        </pc:sldMkLst>
      </pc:sldChg>
      <pc:sldChg chg="del">
        <pc:chgData name="Amanpreet Mahey" userId="99454ceb-5a15-4029-bd9f-5943917b0586" providerId="ADAL" clId="{1BBF72CB-5C1A-465F-801B-2D3C8BFEC279}" dt="2022-11-26T04:05:17.691" v="38" actId="2696"/>
        <pc:sldMkLst>
          <pc:docMk/>
          <pc:sldMk cId="2716348125" sldId="26448"/>
        </pc:sldMkLst>
      </pc:sldChg>
      <pc:sldChg chg="modSp del">
        <pc:chgData name="Amanpreet Mahey" userId="99454ceb-5a15-4029-bd9f-5943917b0586" providerId="ADAL" clId="{1BBF72CB-5C1A-465F-801B-2D3C8BFEC279}" dt="2022-11-26T04:19:36.423" v="242"/>
        <pc:sldMkLst>
          <pc:docMk/>
          <pc:sldMk cId="3801629765" sldId="26449"/>
        </pc:sldMkLst>
        <pc:spChg chg="mod">
          <ac:chgData name="Amanpreet Mahey" userId="99454ceb-5a15-4029-bd9f-5943917b0586" providerId="ADAL" clId="{1BBF72CB-5C1A-465F-801B-2D3C8BFEC279}" dt="2022-11-26T04:19:36.423" v="242"/>
          <ac:spMkLst>
            <pc:docMk/>
            <pc:sldMk cId="3801629765" sldId="26449"/>
            <ac:spMk id="11" creationId="{70D9F7CA-3DAD-4B63-AE4E-13EC383BAACA}"/>
          </ac:spMkLst>
        </pc:spChg>
        <pc:spChg chg="mod">
          <ac:chgData name="Amanpreet Mahey" userId="99454ceb-5a15-4029-bd9f-5943917b0586" providerId="ADAL" clId="{1BBF72CB-5C1A-465F-801B-2D3C8BFEC279}" dt="2022-11-26T04:09:08.702" v="116" actId="790"/>
          <ac:spMkLst>
            <pc:docMk/>
            <pc:sldMk cId="3801629765" sldId="26449"/>
            <ac:spMk id="31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09:08.702" v="116" actId="790"/>
          <ac:spMkLst>
            <pc:docMk/>
            <pc:sldMk cId="3801629765" sldId="26449"/>
            <ac:spMk id="32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09:08.702" v="116" actId="790"/>
          <ac:spMkLst>
            <pc:docMk/>
            <pc:sldMk cId="3801629765" sldId="26449"/>
            <ac:spMk id="35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09:08.702" v="116" actId="790"/>
          <ac:spMkLst>
            <pc:docMk/>
            <pc:sldMk cId="3801629765" sldId="26449"/>
            <ac:spMk id="46" creationId="{A2460990-F236-4F06-8F01-014BF77035E4}"/>
          </ac:spMkLst>
        </pc:spChg>
        <pc:spChg chg="mod">
          <ac:chgData name="Amanpreet Mahey" userId="99454ceb-5a15-4029-bd9f-5943917b0586" providerId="ADAL" clId="{1BBF72CB-5C1A-465F-801B-2D3C8BFEC279}" dt="2022-11-26T04:09:08.702" v="116" actId="790"/>
          <ac:spMkLst>
            <pc:docMk/>
            <pc:sldMk cId="3801629765" sldId="26449"/>
            <ac:spMk id="48" creationId="{6F32FA10-0382-4332-BECA-3490AAA64FFD}"/>
          </ac:spMkLst>
        </pc:spChg>
      </pc:sldChg>
      <pc:sldChg chg="del">
        <pc:chgData name="Amanpreet Mahey" userId="99454ceb-5a15-4029-bd9f-5943917b0586" providerId="ADAL" clId="{1BBF72CB-5C1A-465F-801B-2D3C8BFEC279}" dt="2022-11-26T04:05:17.831" v="45" actId="2696"/>
        <pc:sldMkLst>
          <pc:docMk/>
          <pc:sldMk cId="177081268" sldId="26450"/>
        </pc:sldMkLst>
      </pc:sldChg>
      <pc:sldChg chg="modSp add modNotesTx">
        <pc:chgData name="Amanpreet Mahey" userId="99454ceb-5a15-4029-bd9f-5943917b0586" providerId="ADAL" clId="{1BBF72CB-5C1A-465F-801B-2D3C8BFEC279}" dt="2022-11-26T04:08:55.833" v="114" actId="790"/>
        <pc:sldMkLst>
          <pc:docMk/>
          <pc:sldMk cId="2752144103" sldId="26450"/>
        </pc:sldMkLst>
        <pc:spChg chg="mod">
          <ac:chgData name="Amanpreet Mahey" userId="99454ceb-5a15-4029-bd9f-5943917b0586" providerId="ADAL" clId="{1BBF72CB-5C1A-465F-801B-2D3C8BFEC279}" dt="2022-11-26T04:08:55.833" v="114" actId="790"/>
          <ac:spMkLst>
            <pc:docMk/>
            <pc:sldMk cId="2752144103" sldId="26450"/>
            <ac:spMk id="11" creationId="{F24F230B-2FD0-48FC-9BB5-49861D1B8804}"/>
          </ac:spMkLst>
        </pc:spChg>
        <pc:spChg chg="mod">
          <ac:chgData name="Amanpreet Mahey" userId="99454ceb-5a15-4029-bd9f-5943917b0586" providerId="ADAL" clId="{1BBF72CB-5C1A-465F-801B-2D3C8BFEC279}" dt="2022-11-26T04:08:55.833" v="114" actId="790"/>
          <ac:spMkLst>
            <pc:docMk/>
            <pc:sldMk cId="2752144103" sldId="26450"/>
            <ac:spMk id="31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08:55.833" v="114" actId="790"/>
          <ac:spMkLst>
            <pc:docMk/>
            <pc:sldMk cId="2752144103" sldId="26450"/>
            <ac:spMk id="32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08:55.833" v="114" actId="790"/>
          <ac:spMkLst>
            <pc:docMk/>
            <pc:sldMk cId="2752144103" sldId="26450"/>
            <ac:spMk id="35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08:55.833" v="114" actId="790"/>
          <ac:spMkLst>
            <pc:docMk/>
            <pc:sldMk cId="2752144103" sldId="26450"/>
            <ac:spMk id="46" creationId="{A2460990-F236-4F06-8F01-014BF77035E4}"/>
          </ac:spMkLst>
        </pc:spChg>
        <pc:spChg chg="mod">
          <ac:chgData name="Amanpreet Mahey" userId="99454ceb-5a15-4029-bd9f-5943917b0586" providerId="ADAL" clId="{1BBF72CB-5C1A-465F-801B-2D3C8BFEC279}" dt="2022-11-26T04:08:55.833" v="114" actId="790"/>
          <ac:spMkLst>
            <pc:docMk/>
            <pc:sldMk cId="2752144103" sldId="26450"/>
            <ac:spMk id="48" creationId="{6F32FA10-0382-4332-BECA-3490AAA64FFD}"/>
          </ac:spMkLst>
        </pc:spChg>
      </pc:sldChg>
      <pc:sldChg chg="addSp modSp add">
        <pc:chgData name="Amanpreet Mahey" userId="99454ceb-5a15-4029-bd9f-5943917b0586" providerId="ADAL" clId="{1BBF72CB-5C1A-465F-801B-2D3C8BFEC279}" dt="2022-11-26T04:19:36.423" v="242"/>
        <pc:sldMkLst>
          <pc:docMk/>
          <pc:sldMk cId="3778851414" sldId="26451"/>
        </pc:sldMkLst>
        <pc:spChg chg="mod">
          <ac:chgData name="Amanpreet Mahey" userId="99454ceb-5a15-4029-bd9f-5943917b0586" providerId="ADAL" clId="{1BBF72CB-5C1A-465F-801B-2D3C8BFEC279}" dt="2022-11-26T04:19:36.423" v="242"/>
          <ac:spMkLst>
            <pc:docMk/>
            <pc:sldMk cId="3778851414" sldId="26451"/>
            <ac:spMk id="11" creationId="{F24F230B-2FD0-48FC-9BB5-49861D1B8804}"/>
          </ac:spMkLst>
        </pc:spChg>
        <pc:spChg chg="mod">
          <ac:chgData name="Amanpreet Mahey" userId="99454ceb-5a15-4029-bd9f-5943917b0586" providerId="ADAL" clId="{1BBF72CB-5C1A-465F-801B-2D3C8BFEC279}" dt="2022-11-26T04:14:55.869" v="181" actId="790"/>
          <ac:spMkLst>
            <pc:docMk/>
            <pc:sldMk cId="3778851414" sldId="26451"/>
            <ac:spMk id="31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14:55.869" v="181" actId="790"/>
          <ac:spMkLst>
            <pc:docMk/>
            <pc:sldMk cId="3778851414" sldId="26451"/>
            <ac:spMk id="32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14:55.869" v="181" actId="790"/>
          <ac:spMkLst>
            <pc:docMk/>
            <pc:sldMk cId="3778851414" sldId="26451"/>
            <ac:spMk id="35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14:55.869" v="181" actId="790"/>
          <ac:spMkLst>
            <pc:docMk/>
            <pc:sldMk cId="3778851414" sldId="26451"/>
            <ac:spMk id="46" creationId="{A2460990-F236-4F06-8F01-014BF77035E4}"/>
          </ac:spMkLst>
        </pc:spChg>
        <pc:spChg chg="mod">
          <ac:chgData name="Amanpreet Mahey" userId="99454ceb-5a15-4029-bd9f-5943917b0586" providerId="ADAL" clId="{1BBF72CB-5C1A-465F-801B-2D3C8BFEC279}" dt="2022-11-26T04:14:55.869" v="181" actId="790"/>
          <ac:spMkLst>
            <pc:docMk/>
            <pc:sldMk cId="3778851414" sldId="26451"/>
            <ac:spMk id="48" creationId="{6F32FA10-0382-4332-BECA-3490AAA64FFD}"/>
          </ac:spMkLst>
        </pc:spChg>
        <pc:picChg chg="add mod">
          <ac:chgData name="Amanpreet Mahey" userId="99454ceb-5a15-4029-bd9f-5943917b0586" providerId="ADAL" clId="{1BBF72CB-5C1A-465F-801B-2D3C8BFEC279}" dt="2022-11-26T04:13:44.914" v="171" actId="1076"/>
          <ac:picMkLst>
            <pc:docMk/>
            <pc:sldMk cId="3778851414" sldId="26451"/>
            <ac:picMk id="10" creationId="{EADA94AF-241F-4404-B8F1-CE54078D3DFA}"/>
          </ac:picMkLst>
        </pc:picChg>
      </pc:sldChg>
      <pc:sldChg chg="del">
        <pc:chgData name="Amanpreet Mahey" userId="99454ceb-5a15-4029-bd9f-5943917b0586" providerId="ADAL" clId="{1BBF72CB-5C1A-465F-801B-2D3C8BFEC279}" dt="2022-11-26T04:05:17.848" v="46" actId="2696"/>
        <pc:sldMkLst>
          <pc:docMk/>
          <pc:sldMk cId="4235028489" sldId="26451"/>
        </pc:sldMkLst>
      </pc:sldChg>
      <pc:sldChg chg="delSp modSp add modNotes modNotesTx">
        <pc:chgData name="Amanpreet Mahey" userId="99454ceb-5a15-4029-bd9f-5943917b0586" providerId="ADAL" clId="{1BBF72CB-5C1A-465F-801B-2D3C8BFEC279}" dt="2022-11-26T04:19:36.423" v="242"/>
        <pc:sldMkLst>
          <pc:docMk/>
          <pc:sldMk cId="1379634991" sldId="26452"/>
        </pc:sldMkLst>
        <pc:spChg chg="mod">
          <ac:chgData name="Amanpreet Mahey" userId="99454ceb-5a15-4029-bd9f-5943917b0586" providerId="ADAL" clId="{1BBF72CB-5C1A-465F-801B-2D3C8BFEC279}" dt="2022-11-26T04:19:36.423" v="242"/>
          <ac:spMkLst>
            <pc:docMk/>
            <pc:sldMk cId="1379634991" sldId="26452"/>
            <ac:spMk id="11" creationId="{F24F230B-2FD0-48FC-9BB5-49861D1B8804}"/>
          </ac:spMkLst>
        </pc:spChg>
        <pc:spChg chg="mod">
          <ac:chgData name="Amanpreet Mahey" userId="99454ceb-5a15-4029-bd9f-5943917b0586" providerId="ADAL" clId="{1BBF72CB-5C1A-465F-801B-2D3C8BFEC279}" dt="2022-11-26T04:14:51.395" v="180" actId="790"/>
          <ac:spMkLst>
            <pc:docMk/>
            <pc:sldMk cId="1379634991" sldId="26452"/>
            <ac:spMk id="31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14:51.395" v="180" actId="790"/>
          <ac:spMkLst>
            <pc:docMk/>
            <pc:sldMk cId="1379634991" sldId="26452"/>
            <ac:spMk id="32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14:51.395" v="180" actId="790"/>
          <ac:spMkLst>
            <pc:docMk/>
            <pc:sldMk cId="1379634991" sldId="26452"/>
            <ac:spMk id="35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14:51.395" v="180" actId="790"/>
          <ac:spMkLst>
            <pc:docMk/>
            <pc:sldMk cId="1379634991" sldId="26452"/>
            <ac:spMk id="46" creationId="{A2460990-F236-4F06-8F01-014BF77035E4}"/>
          </ac:spMkLst>
        </pc:spChg>
        <pc:spChg chg="mod">
          <ac:chgData name="Amanpreet Mahey" userId="99454ceb-5a15-4029-bd9f-5943917b0586" providerId="ADAL" clId="{1BBF72CB-5C1A-465F-801B-2D3C8BFEC279}" dt="2022-11-26T04:14:51.395" v="180" actId="790"/>
          <ac:spMkLst>
            <pc:docMk/>
            <pc:sldMk cId="1379634991" sldId="26452"/>
            <ac:spMk id="48" creationId="{6F32FA10-0382-4332-BECA-3490AAA64FFD}"/>
          </ac:spMkLst>
        </pc:spChg>
        <pc:picChg chg="del">
          <ac:chgData name="Amanpreet Mahey" userId="99454ceb-5a15-4029-bd9f-5943917b0586" providerId="ADAL" clId="{1BBF72CB-5C1A-465F-801B-2D3C8BFEC279}" dt="2022-11-26T04:14:21.621" v="174" actId="478"/>
          <ac:picMkLst>
            <pc:docMk/>
            <pc:sldMk cId="1379634991" sldId="26452"/>
            <ac:picMk id="10" creationId="{EADA94AF-241F-4404-B8F1-CE54078D3DFA}"/>
          </ac:picMkLst>
        </pc:picChg>
      </pc:sldChg>
      <pc:sldChg chg="del">
        <pc:chgData name="Amanpreet Mahey" userId="99454ceb-5a15-4029-bd9f-5943917b0586" providerId="ADAL" clId="{1BBF72CB-5C1A-465F-801B-2D3C8BFEC279}" dt="2022-11-26T04:05:17.848" v="47" actId="2696"/>
        <pc:sldMkLst>
          <pc:docMk/>
          <pc:sldMk cId="1839159102" sldId="26452"/>
        </pc:sldMkLst>
      </pc:sldChg>
      <pc:sldChg chg="del">
        <pc:chgData name="Amanpreet Mahey" userId="99454ceb-5a15-4029-bd9f-5943917b0586" providerId="ADAL" clId="{1BBF72CB-5C1A-465F-801B-2D3C8BFEC279}" dt="2022-11-26T04:05:17.935" v="49" actId="2696"/>
        <pc:sldMkLst>
          <pc:docMk/>
          <pc:sldMk cId="431778457" sldId="26453"/>
        </pc:sldMkLst>
      </pc:sldChg>
      <pc:sldChg chg="modSp add">
        <pc:chgData name="Amanpreet Mahey" userId="99454ceb-5a15-4029-bd9f-5943917b0586" providerId="ADAL" clId="{1BBF72CB-5C1A-465F-801B-2D3C8BFEC279}" dt="2022-11-26T04:19:25.589" v="241" actId="790"/>
        <pc:sldMkLst>
          <pc:docMk/>
          <pc:sldMk cId="1842751770" sldId="26453"/>
        </pc:sldMkLst>
        <pc:spChg chg="mod">
          <ac:chgData name="Amanpreet Mahey" userId="99454ceb-5a15-4029-bd9f-5943917b0586" providerId="ADAL" clId="{1BBF72CB-5C1A-465F-801B-2D3C8BFEC279}" dt="2022-11-26T04:19:25.589" v="241" actId="790"/>
          <ac:spMkLst>
            <pc:docMk/>
            <pc:sldMk cId="1842751770" sldId="26453"/>
            <ac:spMk id="6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19:25.589" v="241" actId="790"/>
          <ac:spMkLst>
            <pc:docMk/>
            <pc:sldMk cId="1842751770" sldId="26453"/>
            <ac:spMk id="9" creationId="{D415ECF7-FB70-4A54-A7E2-D59BC1B6D603}"/>
          </ac:spMkLst>
        </pc:spChg>
      </pc:sldChg>
      <pc:sldChg chg="del">
        <pc:chgData name="Amanpreet Mahey" userId="99454ceb-5a15-4029-bd9f-5943917b0586" providerId="ADAL" clId="{1BBF72CB-5C1A-465F-801B-2D3C8BFEC279}" dt="2022-11-26T04:05:17.950" v="50" actId="2696"/>
        <pc:sldMkLst>
          <pc:docMk/>
          <pc:sldMk cId="1733742120" sldId="26454"/>
        </pc:sldMkLst>
      </pc:sldChg>
      <pc:sldChg chg="modSp add">
        <pc:chgData name="Amanpreet Mahey" userId="99454ceb-5a15-4029-bd9f-5943917b0586" providerId="ADAL" clId="{1BBF72CB-5C1A-465F-801B-2D3C8BFEC279}" dt="2022-11-26T04:19:04.676" v="238" actId="790"/>
        <pc:sldMkLst>
          <pc:docMk/>
          <pc:sldMk cId="3089589021" sldId="26454"/>
        </pc:sldMkLst>
        <pc:spChg chg="mod">
          <ac:chgData name="Amanpreet Mahey" userId="99454ceb-5a15-4029-bd9f-5943917b0586" providerId="ADAL" clId="{1BBF72CB-5C1A-465F-801B-2D3C8BFEC279}" dt="2022-11-26T04:19:04.676" v="238" actId="790"/>
          <ac:spMkLst>
            <pc:docMk/>
            <pc:sldMk cId="3089589021" sldId="26454"/>
            <ac:spMk id="11" creationId="{F24F230B-2FD0-48FC-9BB5-49861D1B8804}"/>
          </ac:spMkLst>
        </pc:spChg>
        <pc:spChg chg="mod">
          <ac:chgData name="Amanpreet Mahey" userId="99454ceb-5a15-4029-bd9f-5943917b0586" providerId="ADAL" clId="{1BBF72CB-5C1A-465F-801B-2D3C8BFEC279}" dt="2022-11-26T04:19:04.676" v="238" actId="790"/>
          <ac:spMkLst>
            <pc:docMk/>
            <pc:sldMk cId="3089589021" sldId="26454"/>
            <ac:spMk id="31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19:04.676" v="238" actId="790"/>
          <ac:spMkLst>
            <pc:docMk/>
            <pc:sldMk cId="3089589021" sldId="26454"/>
            <ac:spMk id="32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19:04.676" v="238" actId="790"/>
          <ac:spMkLst>
            <pc:docMk/>
            <pc:sldMk cId="3089589021" sldId="26454"/>
            <ac:spMk id="35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19:04.676" v="238" actId="790"/>
          <ac:spMkLst>
            <pc:docMk/>
            <pc:sldMk cId="3089589021" sldId="26454"/>
            <ac:spMk id="46" creationId="{A2460990-F236-4F06-8F01-014BF77035E4}"/>
          </ac:spMkLst>
        </pc:spChg>
        <pc:spChg chg="mod">
          <ac:chgData name="Amanpreet Mahey" userId="99454ceb-5a15-4029-bd9f-5943917b0586" providerId="ADAL" clId="{1BBF72CB-5C1A-465F-801B-2D3C8BFEC279}" dt="2022-11-26T04:19:04.676" v="238" actId="790"/>
          <ac:spMkLst>
            <pc:docMk/>
            <pc:sldMk cId="3089589021" sldId="26454"/>
            <ac:spMk id="48" creationId="{6F32FA10-0382-4332-BECA-3490AAA64FFD}"/>
          </ac:spMkLst>
        </pc:spChg>
      </pc:sldChg>
      <pc:sldChg chg="del">
        <pc:chgData name="Amanpreet Mahey" userId="99454ceb-5a15-4029-bd9f-5943917b0586" providerId="ADAL" clId="{1BBF72CB-5C1A-465F-801B-2D3C8BFEC279}" dt="2022-11-26T04:05:17.962" v="51" actId="2696"/>
        <pc:sldMkLst>
          <pc:docMk/>
          <pc:sldMk cId="3417274188" sldId="26455"/>
        </pc:sldMkLst>
      </pc:sldChg>
      <pc:sldChg chg="modSp add del">
        <pc:chgData name="Amanpreet Mahey" userId="99454ceb-5a15-4029-bd9f-5943917b0586" providerId="ADAL" clId="{1BBF72CB-5C1A-465F-801B-2D3C8BFEC279}" dt="2022-11-26T04:17:54.146" v="233" actId="2696"/>
        <pc:sldMkLst>
          <pc:docMk/>
          <pc:sldMk cId="3458395058" sldId="26455"/>
        </pc:sldMkLst>
        <pc:spChg chg="mod">
          <ac:chgData name="Amanpreet Mahey" userId="99454ceb-5a15-4029-bd9f-5943917b0586" providerId="ADAL" clId="{1BBF72CB-5C1A-465F-801B-2D3C8BFEC279}" dt="2022-11-26T04:17:30.323" v="228" actId="20577"/>
          <ac:spMkLst>
            <pc:docMk/>
            <pc:sldMk cId="3458395058" sldId="26455"/>
            <ac:spMk id="32" creationId="{00000000-0000-0000-0000-000000000000}"/>
          </ac:spMkLst>
        </pc:spChg>
      </pc:sldChg>
      <pc:sldChg chg="del">
        <pc:chgData name="Amanpreet Mahey" userId="99454ceb-5a15-4029-bd9f-5943917b0586" providerId="ADAL" clId="{1BBF72CB-5C1A-465F-801B-2D3C8BFEC279}" dt="2022-11-26T04:05:17.974" v="52" actId="2696"/>
        <pc:sldMkLst>
          <pc:docMk/>
          <pc:sldMk cId="342836296" sldId="26456"/>
        </pc:sldMkLst>
      </pc:sldChg>
      <pc:sldChg chg="modSp add">
        <pc:chgData name="Amanpreet Mahey" userId="99454ceb-5a15-4029-bd9f-5943917b0586" providerId="ADAL" clId="{1BBF72CB-5C1A-465F-801B-2D3C8BFEC279}" dt="2022-11-26T04:18:59.189" v="237" actId="790"/>
        <pc:sldMkLst>
          <pc:docMk/>
          <pc:sldMk cId="1926744415" sldId="26456"/>
        </pc:sldMkLst>
        <pc:spChg chg="mod">
          <ac:chgData name="Amanpreet Mahey" userId="99454ceb-5a15-4029-bd9f-5943917b0586" providerId="ADAL" clId="{1BBF72CB-5C1A-465F-801B-2D3C8BFEC279}" dt="2022-11-26T04:18:59.189" v="237" actId="790"/>
          <ac:spMkLst>
            <pc:docMk/>
            <pc:sldMk cId="1926744415" sldId="26456"/>
            <ac:spMk id="11" creationId="{70D9F7CA-3DAD-4B63-AE4E-13EC383BAACA}"/>
          </ac:spMkLst>
        </pc:spChg>
        <pc:spChg chg="mod">
          <ac:chgData name="Amanpreet Mahey" userId="99454ceb-5a15-4029-bd9f-5943917b0586" providerId="ADAL" clId="{1BBF72CB-5C1A-465F-801B-2D3C8BFEC279}" dt="2022-11-26T04:18:59.189" v="237" actId="790"/>
          <ac:spMkLst>
            <pc:docMk/>
            <pc:sldMk cId="1926744415" sldId="26456"/>
            <ac:spMk id="31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18:59.189" v="237" actId="790"/>
          <ac:spMkLst>
            <pc:docMk/>
            <pc:sldMk cId="1926744415" sldId="26456"/>
            <ac:spMk id="32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18:59.189" v="237" actId="790"/>
          <ac:spMkLst>
            <pc:docMk/>
            <pc:sldMk cId="1926744415" sldId="26456"/>
            <ac:spMk id="35" creationId="{00000000-0000-0000-0000-000000000000}"/>
          </ac:spMkLst>
        </pc:spChg>
        <pc:spChg chg="mod">
          <ac:chgData name="Amanpreet Mahey" userId="99454ceb-5a15-4029-bd9f-5943917b0586" providerId="ADAL" clId="{1BBF72CB-5C1A-465F-801B-2D3C8BFEC279}" dt="2022-11-26T04:18:59.189" v="237" actId="790"/>
          <ac:spMkLst>
            <pc:docMk/>
            <pc:sldMk cId="1926744415" sldId="26456"/>
            <ac:spMk id="46" creationId="{A2460990-F236-4F06-8F01-014BF77035E4}"/>
          </ac:spMkLst>
        </pc:spChg>
        <pc:spChg chg="mod">
          <ac:chgData name="Amanpreet Mahey" userId="99454ceb-5a15-4029-bd9f-5943917b0586" providerId="ADAL" clId="{1BBF72CB-5C1A-465F-801B-2D3C8BFEC279}" dt="2022-11-26T04:18:59.189" v="237" actId="790"/>
          <ac:spMkLst>
            <pc:docMk/>
            <pc:sldMk cId="1926744415" sldId="26456"/>
            <ac:spMk id="48" creationId="{6F32FA10-0382-4332-BECA-3490AAA64FFD}"/>
          </ac:spMkLst>
        </pc:spChg>
      </pc:sldChg>
      <pc:sldChg chg="del">
        <pc:chgData name="Amanpreet Mahey" userId="99454ceb-5a15-4029-bd9f-5943917b0586" providerId="ADAL" clId="{1BBF72CB-5C1A-465F-801B-2D3C8BFEC279}" dt="2022-11-26T04:05:18" v="55" actId="2696"/>
        <pc:sldMkLst>
          <pc:docMk/>
          <pc:sldMk cId="3758405574" sldId="26457"/>
        </pc:sldMkLst>
      </pc:sldChg>
      <pc:sldChg chg="del">
        <pc:chgData name="Amanpreet Mahey" userId="99454ceb-5a15-4029-bd9f-5943917b0586" providerId="ADAL" clId="{1BBF72CB-5C1A-465F-801B-2D3C8BFEC279}" dt="2022-11-26T04:05:18.034" v="58" actId="2696"/>
        <pc:sldMkLst>
          <pc:docMk/>
          <pc:sldMk cId="2736505766" sldId="26458"/>
        </pc:sldMkLst>
      </pc:sldChg>
      <pc:sldChg chg="del">
        <pc:chgData name="Amanpreet Mahey" userId="99454ceb-5a15-4029-bd9f-5943917b0586" providerId="ADAL" clId="{1BBF72CB-5C1A-465F-801B-2D3C8BFEC279}" dt="2022-11-26T04:05:18.057" v="59" actId="2696"/>
        <pc:sldMkLst>
          <pc:docMk/>
          <pc:sldMk cId="1268213403" sldId="26459"/>
        </pc:sldMkLst>
      </pc:sldChg>
      <pc:sldChg chg="del">
        <pc:chgData name="Amanpreet Mahey" userId="99454ceb-5a15-4029-bd9f-5943917b0586" providerId="ADAL" clId="{1BBF72CB-5C1A-465F-801B-2D3C8BFEC279}" dt="2022-11-26T04:05:18.069" v="61" actId="2696"/>
        <pc:sldMkLst>
          <pc:docMk/>
          <pc:sldMk cId="4205060500" sldId="26460"/>
        </pc:sldMkLst>
      </pc:sldChg>
      <pc:sldChg chg="del">
        <pc:chgData name="Amanpreet Mahey" userId="99454ceb-5a15-4029-bd9f-5943917b0586" providerId="ADAL" clId="{1BBF72CB-5C1A-465F-801B-2D3C8BFEC279}" dt="2022-11-26T04:05:18.069" v="60" actId="2696"/>
        <pc:sldMkLst>
          <pc:docMk/>
          <pc:sldMk cId="2188714503" sldId="26461"/>
        </pc:sldMkLst>
      </pc:sldChg>
      <pc:sldChg chg="del">
        <pc:chgData name="Amanpreet Mahey" userId="99454ceb-5a15-4029-bd9f-5943917b0586" providerId="ADAL" clId="{1BBF72CB-5C1A-465F-801B-2D3C8BFEC279}" dt="2022-11-26T04:05:18.091" v="62" actId="2696"/>
        <pc:sldMkLst>
          <pc:docMk/>
          <pc:sldMk cId="3308276058" sldId="26462"/>
        </pc:sldMkLst>
      </pc:sldChg>
      <pc:sldChg chg="del">
        <pc:chgData name="Amanpreet Mahey" userId="99454ceb-5a15-4029-bd9f-5943917b0586" providerId="ADAL" clId="{1BBF72CB-5C1A-465F-801B-2D3C8BFEC279}" dt="2022-11-26T04:05:18.100" v="63" actId="2696"/>
        <pc:sldMkLst>
          <pc:docMk/>
          <pc:sldMk cId="1330424861" sldId="26463"/>
        </pc:sldMkLst>
      </pc:sldChg>
      <pc:sldChg chg="del">
        <pc:chgData name="Amanpreet Mahey" userId="99454ceb-5a15-4029-bd9f-5943917b0586" providerId="ADAL" clId="{1BBF72CB-5C1A-465F-801B-2D3C8BFEC279}" dt="2022-11-26T04:05:18.100" v="64" actId="2696"/>
        <pc:sldMkLst>
          <pc:docMk/>
          <pc:sldMk cId="3465223517" sldId="26464"/>
        </pc:sldMkLst>
      </pc:sldChg>
      <pc:sldChg chg="del">
        <pc:chgData name="Amanpreet Mahey" userId="99454ceb-5a15-4029-bd9f-5943917b0586" providerId="ADAL" clId="{1BBF72CB-5C1A-465F-801B-2D3C8BFEC279}" dt="2022-11-26T04:05:18.122" v="65" actId="2696"/>
        <pc:sldMkLst>
          <pc:docMk/>
          <pc:sldMk cId="823112474" sldId="26465"/>
        </pc:sldMkLst>
      </pc:sldChg>
      <pc:sldChg chg="del">
        <pc:chgData name="Amanpreet Mahey" userId="99454ceb-5a15-4029-bd9f-5943917b0586" providerId="ADAL" clId="{1BBF72CB-5C1A-465F-801B-2D3C8BFEC279}" dt="2022-11-26T04:05:18.135" v="66" actId="2696"/>
        <pc:sldMkLst>
          <pc:docMk/>
          <pc:sldMk cId="1419246700" sldId="26466"/>
        </pc:sldMkLst>
      </pc:sldChg>
      <pc:sldChg chg="del">
        <pc:chgData name="Amanpreet Mahey" userId="99454ceb-5a15-4029-bd9f-5943917b0586" providerId="ADAL" clId="{1BBF72CB-5C1A-465F-801B-2D3C8BFEC279}" dt="2022-11-26T04:05:18.223" v="69" actId="2696"/>
        <pc:sldMkLst>
          <pc:docMk/>
          <pc:sldMk cId="3063808025" sldId="26467"/>
        </pc:sldMkLst>
      </pc:sldChg>
      <pc:sldChg chg="del">
        <pc:chgData name="Amanpreet Mahey" userId="99454ceb-5a15-4029-bd9f-5943917b0586" providerId="ADAL" clId="{1BBF72CB-5C1A-465F-801B-2D3C8BFEC279}" dt="2022-11-26T04:05:18.188" v="67" actId="2696"/>
        <pc:sldMkLst>
          <pc:docMk/>
          <pc:sldMk cId="3142969172" sldId="26468"/>
        </pc:sldMkLst>
      </pc:sldChg>
      <pc:sldChg chg="del">
        <pc:chgData name="Amanpreet Mahey" userId="99454ceb-5a15-4029-bd9f-5943917b0586" providerId="ADAL" clId="{1BBF72CB-5C1A-465F-801B-2D3C8BFEC279}" dt="2022-11-26T04:05:18.207" v="68" actId="2696"/>
        <pc:sldMkLst>
          <pc:docMk/>
          <pc:sldMk cId="2434328115" sldId="26469"/>
        </pc:sldMkLst>
      </pc:sldChg>
      <pc:sldChg chg="del">
        <pc:chgData name="Amanpreet Mahey" userId="99454ceb-5a15-4029-bd9f-5943917b0586" providerId="ADAL" clId="{1BBF72CB-5C1A-465F-801B-2D3C8BFEC279}" dt="2022-11-26T04:05:18.223" v="70" actId="2696"/>
        <pc:sldMkLst>
          <pc:docMk/>
          <pc:sldMk cId="2091481469" sldId="26470"/>
        </pc:sldMkLst>
      </pc:sldChg>
      <pc:sldChg chg="del">
        <pc:chgData name="Amanpreet Mahey" userId="99454ceb-5a15-4029-bd9f-5943917b0586" providerId="ADAL" clId="{1BBF72CB-5C1A-465F-801B-2D3C8BFEC279}" dt="2022-11-26T04:05:18.246" v="71" actId="2696"/>
        <pc:sldMkLst>
          <pc:docMk/>
          <pc:sldMk cId="3507431334" sldId="26471"/>
        </pc:sldMkLst>
      </pc:sldChg>
      <pc:sldChg chg="del">
        <pc:chgData name="Amanpreet Mahey" userId="99454ceb-5a15-4029-bd9f-5943917b0586" providerId="ADAL" clId="{1BBF72CB-5C1A-465F-801B-2D3C8BFEC279}" dt="2022-11-26T04:05:18.256" v="72" actId="2696"/>
        <pc:sldMkLst>
          <pc:docMk/>
          <pc:sldMk cId="853624942" sldId="26472"/>
        </pc:sldMkLst>
      </pc:sldChg>
      <pc:sldChg chg="del">
        <pc:chgData name="Amanpreet Mahey" userId="99454ceb-5a15-4029-bd9f-5943917b0586" providerId="ADAL" clId="{1BBF72CB-5C1A-465F-801B-2D3C8BFEC279}" dt="2022-11-26T04:05:18.256" v="73" actId="2696"/>
        <pc:sldMkLst>
          <pc:docMk/>
          <pc:sldMk cId="951943392" sldId="26473"/>
        </pc:sldMkLst>
      </pc:sldChg>
      <pc:sldChg chg="del">
        <pc:chgData name="Amanpreet Mahey" userId="99454ceb-5a15-4029-bd9f-5943917b0586" providerId="ADAL" clId="{1BBF72CB-5C1A-465F-801B-2D3C8BFEC279}" dt="2022-11-26T04:05:18.272" v="74" actId="2696"/>
        <pc:sldMkLst>
          <pc:docMk/>
          <pc:sldMk cId="3586202865" sldId="26474"/>
        </pc:sldMkLst>
      </pc:sldChg>
      <pc:sldChg chg="del">
        <pc:chgData name="Amanpreet Mahey" userId="99454ceb-5a15-4029-bd9f-5943917b0586" providerId="ADAL" clId="{1BBF72CB-5C1A-465F-801B-2D3C8BFEC279}" dt="2022-11-26T04:05:18.293" v="75" actId="2696"/>
        <pc:sldMkLst>
          <pc:docMk/>
          <pc:sldMk cId="3296679040" sldId="26475"/>
        </pc:sldMkLst>
      </pc:sldChg>
      <pc:sldChg chg="del">
        <pc:chgData name="Amanpreet Mahey" userId="99454ceb-5a15-4029-bd9f-5943917b0586" providerId="ADAL" clId="{1BBF72CB-5C1A-465F-801B-2D3C8BFEC279}" dt="2022-11-26T04:05:18.310" v="76" actId="2696"/>
        <pc:sldMkLst>
          <pc:docMk/>
          <pc:sldMk cId="943150943" sldId="26476"/>
        </pc:sldMkLst>
      </pc:sldChg>
      <pc:sldChg chg="del">
        <pc:chgData name="Amanpreet Mahey" userId="99454ceb-5a15-4029-bd9f-5943917b0586" providerId="ADAL" clId="{1BBF72CB-5C1A-465F-801B-2D3C8BFEC279}" dt="2022-11-26T04:05:18.325" v="77" actId="2696"/>
        <pc:sldMkLst>
          <pc:docMk/>
          <pc:sldMk cId="2986317181" sldId="26477"/>
        </pc:sldMkLst>
      </pc:sldChg>
      <pc:sldChg chg="del">
        <pc:chgData name="Amanpreet Mahey" userId="99454ceb-5a15-4029-bd9f-5943917b0586" providerId="ADAL" clId="{1BBF72CB-5C1A-465F-801B-2D3C8BFEC279}" dt="2022-11-26T04:05:18.332" v="78" actId="2696"/>
        <pc:sldMkLst>
          <pc:docMk/>
          <pc:sldMk cId="2107338832" sldId="26479"/>
        </pc:sldMkLst>
      </pc:sldChg>
    </pc:docChg>
  </pc:docChgLst>
</pc:chgInfo>
</file>

<file path=ppt/media/image1.png>
</file>

<file path=ppt/media/image2.pn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291917" cy="1106189"/>
          </a:xfrm>
          <a:prstGeom prst="rect">
            <a:avLst/>
          </a:prstGeom>
        </p:spPr>
        <p:txBody>
          <a:bodyPr vert="horz" lIns="222135" tIns="111068" rIns="222135" bIns="111068" rtlCol="0"/>
          <a:lstStyle>
            <a:lvl1pPr algn="l">
              <a:defRPr sz="29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9531689" y="0"/>
            <a:ext cx="7291917" cy="1106189"/>
          </a:xfrm>
          <a:prstGeom prst="rect">
            <a:avLst/>
          </a:prstGeom>
        </p:spPr>
        <p:txBody>
          <a:bodyPr vert="horz" lIns="222135" tIns="111068" rIns="222135" bIns="111068" rtlCol="0"/>
          <a:lstStyle>
            <a:lvl1pPr algn="r">
              <a:defRPr sz="2900"/>
            </a:lvl1pPr>
          </a:lstStyle>
          <a:p>
            <a:fld id="{7D586162-F6AE-4971-8FF2-53DB0952250D}" type="datetimeFigureOut">
              <a:rPr lang="en-US" smtClean="0"/>
              <a:t>4/4/2023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00225" y="2755900"/>
            <a:ext cx="13227050" cy="74406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222135" tIns="111068" rIns="222135" bIns="111068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682750" y="10610215"/>
            <a:ext cx="13462000" cy="8681085"/>
          </a:xfrm>
          <a:prstGeom prst="rect">
            <a:avLst/>
          </a:prstGeom>
        </p:spPr>
        <p:txBody>
          <a:bodyPr vert="horz" lIns="222135" tIns="111068" rIns="222135" bIns="111068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20941015"/>
            <a:ext cx="7291917" cy="1106186"/>
          </a:xfrm>
          <a:prstGeom prst="rect">
            <a:avLst/>
          </a:prstGeom>
        </p:spPr>
        <p:txBody>
          <a:bodyPr vert="horz" lIns="222135" tIns="111068" rIns="222135" bIns="111068" rtlCol="0" anchor="b"/>
          <a:lstStyle>
            <a:lvl1pPr algn="l">
              <a:defRPr sz="29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9531689" y="20941015"/>
            <a:ext cx="7291917" cy="1106186"/>
          </a:xfrm>
          <a:prstGeom prst="rect">
            <a:avLst/>
          </a:prstGeom>
        </p:spPr>
        <p:txBody>
          <a:bodyPr vert="horz" lIns="222135" tIns="111068" rIns="222135" bIns="111068" rtlCol="0" anchor="b"/>
          <a:lstStyle>
            <a:lvl1pPr algn="r">
              <a:defRPr sz="2900"/>
            </a:lvl1pPr>
          </a:lstStyle>
          <a:p>
            <a:fld id="{51FFE95C-7282-4F26-8A5F-D78B0057B4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331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Arial"/>
                <a:cs typeface="Arial"/>
              </a:rPr>
              <a:t>TOGAF Enterprise Architecture Practitioner Bridge Courseware:  Study materials leading to a TOGAF Enterprise Architecture Practitioner Certification</a:t>
            </a:r>
            <a:endParaRPr lang="en-US" dirty="0">
              <a:solidFill>
                <a:schemeClr val="accent1"/>
              </a:solidFill>
              <a:latin typeface="Arial"/>
              <a:cs typeface="Arial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FE95C-7282-4F26-8A5F-D78B0057B49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96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LO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8.2 The business scenario technique.</a:t>
            </a:r>
            <a:r>
              <a:rPr lang="en-NL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 KLP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G176 §1, 3.1</a:t>
            </a:r>
            <a:endParaRPr lang="en-NL" sz="1200" kern="1200" dirty="0">
              <a:solidFill>
                <a:schemeClr val="tx1"/>
              </a:solidFill>
              <a:effectLst/>
              <a:latin typeface="Times New Roman" pitchFamily="18" charset="0"/>
              <a:ea typeface="+mn-ea"/>
              <a:cs typeface="+mn-cs"/>
            </a:endParaRP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FFE95C-7282-4F26-8A5F-D78B0057B49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814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LO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8.2 The business scenario technique.</a:t>
            </a:r>
            <a:r>
              <a:rPr lang="en-NL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 KLP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G176 §1, 3.1</a:t>
            </a:r>
            <a:endParaRPr lang="en-NL" sz="1200" kern="1200" dirty="0">
              <a:solidFill>
                <a:schemeClr val="tx1"/>
              </a:solidFill>
              <a:effectLst/>
              <a:latin typeface="Times New Roman" pitchFamily="18" charset="0"/>
              <a:ea typeface="+mn-ea"/>
              <a:cs typeface="+mn-cs"/>
            </a:endParaRP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FFE95C-7282-4F26-8A5F-D78B0057B496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2055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LO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8.2 The business scenario technique.</a:t>
            </a:r>
            <a:r>
              <a:rPr lang="en-NL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 KLP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G176 §1, 3.1</a:t>
            </a:r>
            <a:endParaRPr lang="en-NL" sz="1200" kern="1200" dirty="0">
              <a:solidFill>
                <a:schemeClr val="tx1"/>
              </a:solidFill>
              <a:effectLst/>
              <a:latin typeface="Times New Roman" pitchFamily="18" charset="0"/>
              <a:ea typeface="+mn-ea"/>
              <a:cs typeface="+mn-cs"/>
            </a:endParaRP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FFE95C-7282-4F26-8A5F-D78B0057B496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6867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LO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8.2 The business scenario technique.</a:t>
            </a:r>
            <a:r>
              <a:rPr lang="en-NL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 KLP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G176 §1, 3.1</a:t>
            </a:r>
            <a:endParaRPr lang="en-NL" sz="1200" kern="1200" dirty="0">
              <a:solidFill>
                <a:schemeClr val="tx1"/>
              </a:solidFill>
              <a:effectLst/>
              <a:latin typeface="Times New Roman" pitchFamily="18" charset="0"/>
              <a:ea typeface="+mn-ea"/>
              <a:cs typeface="+mn-cs"/>
            </a:endParaRP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FFE95C-7282-4F26-8A5F-D78B0057B496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929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LO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8.2 The business scenario technique.</a:t>
            </a:r>
            <a:r>
              <a:rPr lang="en-NL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 KLP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G176 §1, 3.1</a:t>
            </a:r>
            <a:endParaRPr lang="en-NL" sz="1200" kern="1200" dirty="0">
              <a:solidFill>
                <a:schemeClr val="tx1"/>
              </a:solidFill>
              <a:effectLst/>
              <a:latin typeface="Times New Roman" pitchFamily="18" charset="0"/>
              <a:ea typeface="+mn-ea"/>
              <a:cs typeface="+mn-cs"/>
            </a:endParaRP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FFE95C-7282-4F26-8A5F-D78B0057B496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13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FFE95C-7282-4F26-8A5F-D78B0057B496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1144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FFE95C-7282-4F26-8A5F-D78B0057B496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548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4" Type="http://schemas.openxmlformats.org/officeDocument/2006/relationships/hyperlink" Target="https://www.opengroup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31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419100" y="2305158"/>
            <a:ext cx="9829800" cy="46166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GB" sz="8000" b="1" spc="-140" dirty="0">
                <a:solidFill>
                  <a:srgbClr val="FFFFFF"/>
                </a:solidFill>
                <a:latin typeface="Muli Bold"/>
                <a:ea typeface="+mn-lt"/>
                <a:cs typeface="+mn-lt"/>
              </a:rPr>
              <a:t>TOGAF® Enterprise Architecture Practitioner</a:t>
            </a:r>
          </a:p>
          <a:p>
            <a:pPr algn="ctr"/>
            <a:r>
              <a:rPr lang="en-GB" sz="6000" b="1" dirty="0">
                <a:solidFill>
                  <a:prstClr val="white"/>
                </a:solidFill>
              </a:rPr>
              <a:t>Learning Studies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3400" y="759897"/>
            <a:ext cx="9601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800" i="1">
                <a:solidFill>
                  <a:schemeClr val="bg1"/>
                </a:solidFill>
                <a:latin typeface="Garamond" panose="02020404030301010803" pitchFamily="18" charset="0"/>
              </a:rPr>
              <a:t>the</a:t>
            </a:r>
            <a:r>
              <a:rPr lang="en-GB" sz="6600">
                <a:solidFill>
                  <a:schemeClr val="bg1"/>
                </a:solidFill>
                <a:latin typeface="Garamond" panose="02020404030301010803" pitchFamily="18" charset="0"/>
              </a:rPr>
              <a:t>knowledge</a:t>
            </a:r>
            <a:r>
              <a:rPr lang="en-GB" sz="6600" b="1">
                <a:solidFill>
                  <a:schemeClr val="bg1"/>
                </a:solidFill>
                <a:latin typeface="Garamond" panose="02020404030301010803" pitchFamily="18" charset="0"/>
              </a:rPr>
              <a:t>academy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"/>
          <a:stretch/>
        </p:blipFill>
        <p:spPr>
          <a:xfrm>
            <a:off x="10744199" y="-41564"/>
            <a:ext cx="7543801" cy="78867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A9E6125-7D29-4ED5-A7FD-DEB9814973F4}"/>
              </a:ext>
            </a:extLst>
          </p:cNvPr>
          <p:cNvSpPr/>
          <p:nvPr/>
        </p:nvSpPr>
        <p:spPr>
          <a:xfrm>
            <a:off x="1104900" y="7058512"/>
            <a:ext cx="9144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TOGAF Training Materials licensed from The Open Group. © 2022 The Open Group. All rights reserved. Reproduction and redistribution prohibited.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The Open Group®,  and TOGAF® are registered trademarks of The Open Group.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1573A2-5F71-4DA8-BC69-6356EB2D54CF}"/>
              </a:ext>
            </a:extLst>
          </p:cNvPr>
          <p:cNvSpPr/>
          <p:nvPr/>
        </p:nvSpPr>
        <p:spPr>
          <a:xfrm>
            <a:off x="14771691" y="9883197"/>
            <a:ext cx="35199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Copyright © The Open Group 2022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16C7E9-3181-454C-8F87-B44C0EB57D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6786" y="495300"/>
            <a:ext cx="6148614" cy="6148614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>
            <a:extLst>
              <a:ext uri="{FF2B5EF4-FFF2-40B4-BE49-F238E27FC236}">
                <a16:creationId xmlns:a16="http://schemas.microsoft.com/office/drawing/2014/main" id="{694B50F4-0C28-4BE7-8D5C-95A1D4D033C5}"/>
              </a:ext>
            </a:extLst>
          </p:cNvPr>
          <p:cNvGrpSpPr/>
          <p:nvPr/>
        </p:nvGrpSpPr>
        <p:grpSpPr>
          <a:xfrm>
            <a:off x="644" y="362"/>
            <a:ext cx="1193717" cy="10286639"/>
            <a:chOff x="0" y="0"/>
            <a:chExt cx="795867" cy="6848374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A2460990-F236-4F06-8F01-014BF77035E4}"/>
                </a:ext>
              </a:extLst>
            </p:cNvPr>
            <p:cNvSpPr/>
            <p:nvPr/>
          </p:nvSpPr>
          <p:spPr>
            <a:xfrm>
              <a:off x="0" y="0"/>
              <a:ext cx="795867" cy="6848374"/>
            </a:xfrm>
            <a:prstGeom prst="rect">
              <a:avLst/>
            </a:prstGeom>
            <a:solidFill>
              <a:srgbClr val="4431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700" b="0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F32FA10-0382-4332-BECA-3490AAA64FFD}"/>
                </a:ext>
              </a:extLst>
            </p:cNvPr>
            <p:cNvSpPr txBox="1"/>
            <p:nvPr/>
          </p:nvSpPr>
          <p:spPr>
            <a:xfrm>
              <a:off x="315372" y="6377651"/>
              <a:ext cx="123162" cy="2766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100" b="0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50" charset="0"/>
                <a:ea typeface="+mn-ea"/>
                <a:cs typeface="Poppins" panose="00000500000000000000" pitchFamily="50" charset="0"/>
              </a:endParaRPr>
            </a:p>
          </p:txBody>
        </p:sp>
      </p:grpSp>
      <p:sp>
        <p:nvSpPr>
          <p:cNvPr id="31" name="TextBox 30"/>
          <p:cNvSpPr txBox="1"/>
          <p:nvPr/>
        </p:nvSpPr>
        <p:spPr>
          <a:xfrm rot="16200000">
            <a:off x="-2520066" y="4728183"/>
            <a:ext cx="6172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1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the</a:t>
            </a:r>
            <a:r>
              <a:rPr kumimoji="0" lang="en-GB" sz="4800" b="0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knowledge</a:t>
            </a:r>
            <a:r>
              <a:rPr kumimoji="0" lang="en-GB" sz="4800" b="1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academy</a:t>
            </a:r>
          </a:p>
        </p:txBody>
      </p:sp>
      <p:sp>
        <p:nvSpPr>
          <p:cNvPr id="32" name="TextBox 3"/>
          <p:cNvSpPr txBox="1"/>
          <p:nvPr/>
        </p:nvSpPr>
        <p:spPr>
          <a:xfrm>
            <a:off x="1402219" y="419100"/>
            <a:ext cx="15483562" cy="12407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11000"/>
              </a:lnSpc>
            </a:pPr>
            <a:r>
              <a:rPr lang="en-US" sz="5400" b="1" spc="-100" dirty="0">
                <a:solidFill>
                  <a:srgbClr val="000000"/>
                </a:solidFill>
                <a:latin typeface="Muli Bold"/>
              </a:rPr>
              <a:t>TOGAF EA Practitioner Learning Studies</a:t>
            </a:r>
            <a:endParaRPr kumimoji="0" lang="en-GB" sz="5400" b="1" i="0" u="none" strike="noStrike" kern="1200" cap="none" spc="-10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uli Bold"/>
              <a:ea typeface="+mn-ea"/>
              <a:cs typeface="+mn-cs"/>
            </a:endParaRPr>
          </a:p>
        </p:txBody>
      </p:sp>
      <p:sp>
        <p:nvSpPr>
          <p:cNvPr id="34" name="AutoShape 14"/>
          <p:cNvSpPr/>
          <p:nvPr/>
        </p:nvSpPr>
        <p:spPr>
          <a:xfrm>
            <a:off x="1402219" y="1679381"/>
            <a:ext cx="15483562" cy="0"/>
          </a:xfrm>
          <a:prstGeom prst="line">
            <a:avLst/>
          </a:prstGeom>
          <a:ln w="28575" cap="rnd">
            <a:solidFill>
              <a:schemeClr val="tx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F24F230B-2FD0-48FC-9BB5-49861D1B8804}"/>
              </a:ext>
            </a:extLst>
          </p:cNvPr>
          <p:cNvSpPr txBox="1"/>
          <p:nvPr/>
        </p:nvSpPr>
        <p:spPr>
          <a:xfrm>
            <a:off x="2209800" y="2781300"/>
            <a:ext cx="7649029" cy="61555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>
              <a:lnSpc>
                <a:spcPts val="3219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srgbClr val="000000"/>
                </a:solidFill>
                <a:latin typeface="Muli Regular"/>
              </a:rPr>
              <a:t>A set of practical exercises </a:t>
            </a:r>
          </a:p>
          <a:p>
            <a:pPr marL="457200" lvl="0" indent="-457200">
              <a:lnSpc>
                <a:spcPts val="3219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srgbClr val="000000"/>
                </a:solidFill>
                <a:latin typeface="Muli Regular"/>
              </a:rPr>
              <a:t>A mandatory element of all accredited training </a:t>
            </a:r>
          </a:p>
          <a:p>
            <a:pPr marL="457200" lvl="0" indent="-457200">
              <a:lnSpc>
                <a:spcPts val="3219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srgbClr val="000000"/>
                </a:solidFill>
                <a:latin typeface="Muli Regular"/>
              </a:rPr>
              <a:t>To be used interactively either in class or remotely with feedback from the trainer</a:t>
            </a:r>
          </a:p>
          <a:p>
            <a:pPr marL="457200" lvl="0" indent="-457200">
              <a:lnSpc>
                <a:spcPts val="3219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srgbClr val="000000"/>
                </a:solidFill>
                <a:latin typeface="Muli Regular"/>
              </a:rPr>
              <a:t>To be used in both TOGAF EA Practitioner and TOGAF EA Practitioner Bridge training</a:t>
            </a:r>
          </a:p>
          <a:p>
            <a:pPr marL="457200" lvl="0" indent="-457200">
              <a:lnSpc>
                <a:spcPts val="3219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srgbClr val="000000"/>
                </a:solidFill>
                <a:latin typeface="Muli Regular"/>
              </a:rPr>
              <a:t>Students work their way through a storyline (a scenario) based around an organization undertaking a transformation</a:t>
            </a:r>
          </a:p>
          <a:p>
            <a:pPr marL="457200" lvl="0" indent="-457200">
              <a:lnSpc>
                <a:spcPts val="3219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srgbClr val="000000"/>
                </a:solidFill>
                <a:latin typeface="Muli Regular"/>
              </a:rPr>
              <a:t>Can be undertaken individually or in groups</a:t>
            </a:r>
          </a:p>
          <a:p>
            <a:pPr marL="457200" lvl="0" indent="-457200">
              <a:lnSpc>
                <a:spcPts val="3219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srgbClr val="000000"/>
                </a:solidFill>
                <a:latin typeface="Muli Regular"/>
              </a:rPr>
              <a:t>18 scenarios are presented, some place the individual in different roles (e.g. new architect vs senior architect)</a:t>
            </a:r>
          </a:p>
          <a:p>
            <a:pPr marL="457200" lvl="0" indent="-457200">
              <a:lnSpc>
                <a:spcPts val="3219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000" dirty="0">
                <a:solidFill>
                  <a:srgbClr val="000000"/>
                </a:solidFill>
                <a:latin typeface="Muli Regular"/>
              </a:rPr>
              <a:t>Scenarios relate to sections of the syllabus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685DB8-F7D0-4C5C-8FD0-96B9E930F366}"/>
              </a:ext>
            </a:extLst>
          </p:cNvPr>
          <p:cNvSpPr/>
          <p:nvPr/>
        </p:nvSpPr>
        <p:spPr>
          <a:xfrm>
            <a:off x="15583982" y="9631876"/>
            <a:ext cx="26035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sterama" panose="020B0504020200020000" pitchFamily="34" charset="0"/>
                <a:ea typeface="+mn-ea"/>
                <a:cs typeface="Posterama" panose="020B0504020200020000" pitchFamily="34" charset="0"/>
              </a:rPr>
              <a:t>©  The Knowledge Academy Ltd 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F19C25-2401-447E-B1DE-72F8FDB543B0}"/>
              </a:ext>
            </a:extLst>
          </p:cNvPr>
          <p:cNvSpPr/>
          <p:nvPr/>
        </p:nvSpPr>
        <p:spPr>
          <a:xfrm>
            <a:off x="14771691" y="9883197"/>
            <a:ext cx="35199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Copyright © The Open Group 2022 </a:t>
            </a:r>
          </a:p>
        </p:txBody>
      </p:sp>
      <p:pic>
        <p:nvPicPr>
          <p:cNvPr id="13" name="Content Placeholder 8" descr="Person writing on notebook">
            <a:extLst>
              <a:ext uri="{FF2B5EF4-FFF2-40B4-BE49-F238E27FC236}">
                <a16:creationId xmlns:a16="http://schemas.microsoft.com/office/drawing/2014/main" id="{154C4E4E-E79D-87A0-F932-3675D79A396D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4"/>
          <a:srcRect l="25282" r="10116" b="-1"/>
          <a:stretch/>
        </p:blipFill>
        <p:spPr>
          <a:xfrm>
            <a:off x="11350060" y="2979209"/>
            <a:ext cx="5181600" cy="4351338"/>
          </a:xfrm>
          <a:prstGeom prst="rect">
            <a:avLst/>
          </a:prstGeom>
          <a:noFill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71319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>
            <a:extLst>
              <a:ext uri="{FF2B5EF4-FFF2-40B4-BE49-F238E27FC236}">
                <a16:creationId xmlns:a16="http://schemas.microsoft.com/office/drawing/2014/main" id="{694B50F4-0C28-4BE7-8D5C-95A1D4D033C5}"/>
              </a:ext>
            </a:extLst>
          </p:cNvPr>
          <p:cNvGrpSpPr/>
          <p:nvPr/>
        </p:nvGrpSpPr>
        <p:grpSpPr>
          <a:xfrm>
            <a:off x="644" y="362"/>
            <a:ext cx="1193717" cy="10286639"/>
            <a:chOff x="0" y="0"/>
            <a:chExt cx="795867" cy="6848374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A2460990-F236-4F06-8F01-014BF77035E4}"/>
                </a:ext>
              </a:extLst>
            </p:cNvPr>
            <p:cNvSpPr/>
            <p:nvPr/>
          </p:nvSpPr>
          <p:spPr>
            <a:xfrm>
              <a:off x="0" y="0"/>
              <a:ext cx="795867" cy="6848374"/>
            </a:xfrm>
            <a:prstGeom prst="rect">
              <a:avLst/>
            </a:prstGeom>
            <a:solidFill>
              <a:srgbClr val="4431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700" b="0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F32FA10-0382-4332-BECA-3490AAA64FFD}"/>
                </a:ext>
              </a:extLst>
            </p:cNvPr>
            <p:cNvSpPr txBox="1"/>
            <p:nvPr/>
          </p:nvSpPr>
          <p:spPr>
            <a:xfrm>
              <a:off x="315372" y="6377651"/>
              <a:ext cx="123162" cy="2766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100" b="0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50" charset="0"/>
                <a:ea typeface="+mn-ea"/>
                <a:cs typeface="Poppins" panose="00000500000000000000" pitchFamily="50" charset="0"/>
              </a:endParaRPr>
            </a:p>
          </p:txBody>
        </p:sp>
      </p:grpSp>
      <p:sp>
        <p:nvSpPr>
          <p:cNvPr id="31" name="TextBox 30"/>
          <p:cNvSpPr txBox="1"/>
          <p:nvPr/>
        </p:nvSpPr>
        <p:spPr>
          <a:xfrm rot="16200000">
            <a:off x="-2520066" y="4728183"/>
            <a:ext cx="6172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1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the</a:t>
            </a:r>
            <a:r>
              <a:rPr kumimoji="0" lang="en-GB" sz="4800" b="0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knowledge</a:t>
            </a:r>
            <a:r>
              <a:rPr kumimoji="0" lang="en-GB" sz="4800" b="1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academy</a:t>
            </a:r>
          </a:p>
        </p:txBody>
      </p:sp>
      <p:sp>
        <p:nvSpPr>
          <p:cNvPr id="32" name="TextBox 3"/>
          <p:cNvSpPr txBox="1"/>
          <p:nvPr/>
        </p:nvSpPr>
        <p:spPr>
          <a:xfrm>
            <a:off x="1402219" y="419100"/>
            <a:ext cx="15483562" cy="12407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11000"/>
              </a:lnSpc>
            </a:pPr>
            <a:r>
              <a:rPr lang="en-US" sz="5400" b="1" spc="-100" dirty="0">
                <a:solidFill>
                  <a:srgbClr val="000000"/>
                </a:solidFill>
                <a:latin typeface="Muli Bold"/>
              </a:rPr>
              <a:t>Learning Studies Topics</a:t>
            </a:r>
            <a:endParaRPr kumimoji="0" lang="en-GB" sz="5400" b="1" i="0" u="none" strike="noStrike" kern="1200" cap="none" spc="-10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uli Bold"/>
              <a:ea typeface="+mn-ea"/>
              <a:cs typeface="+mn-cs"/>
            </a:endParaRPr>
          </a:p>
        </p:txBody>
      </p:sp>
      <p:sp>
        <p:nvSpPr>
          <p:cNvPr id="34" name="AutoShape 14"/>
          <p:cNvSpPr/>
          <p:nvPr/>
        </p:nvSpPr>
        <p:spPr>
          <a:xfrm>
            <a:off x="1402219" y="1679381"/>
            <a:ext cx="15483562" cy="0"/>
          </a:xfrm>
          <a:prstGeom prst="line">
            <a:avLst/>
          </a:prstGeom>
          <a:ln w="28575" cap="rnd">
            <a:solidFill>
              <a:schemeClr val="tx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F24F230B-2FD0-48FC-9BB5-49861D1B8804}"/>
              </a:ext>
            </a:extLst>
          </p:cNvPr>
          <p:cNvSpPr txBox="1"/>
          <p:nvPr/>
        </p:nvSpPr>
        <p:spPr>
          <a:xfrm>
            <a:off x="2006652" y="2410598"/>
            <a:ext cx="12344400" cy="73931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rgbClr val="000000"/>
                </a:solidFill>
                <a:latin typeface="Muli Regular"/>
              </a:rPr>
              <a:t>Unit 1 — The Context for Enterprise Architecture (4 questions)</a:t>
            </a:r>
          </a:p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rgbClr val="000000"/>
                </a:solidFill>
                <a:latin typeface="Muli Regular"/>
              </a:rPr>
              <a:t>Unit 2 — Stakeholder Management (2 questions)</a:t>
            </a:r>
          </a:p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rgbClr val="000000"/>
                </a:solidFill>
                <a:latin typeface="Muli Regular"/>
              </a:rPr>
              <a:t>Unit 3 — Phase A, the Starting Point (2 questions)</a:t>
            </a:r>
          </a:p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rgbClr val="000000"/>
                </a:solidFill>
                <a:latin typeface="Muli Regular"/>
              </a:rPr>
              <a:t>Unit 4 — Architecture Development (3 questions)</a:t>
            </a:r>
          </a:p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rgbClr val="000000"/>
                </a:solidFill>
                <a:latin typeface="Muli Regular"/>
              </a:rPr>
              <a:t>Unit 5 — Implementing the Architecture (3 questions)</a:t>
            </a:r>
          </a:p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rgbClr val="000000"/>
                </a:solidFill>
                <a:latin typeface="Muli Regular"/>
              </a:rPr>
              <a:t>Unit 6 — Architecture Change Management (2 questions)</a:t>
            </a:r>
          </a:p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rgbClr val="000000"/>
                </a:solidFill>
                <a:latin typeface="Muli Regular"/>
              </a:rPr>
              <a:t>Unit 7 — Requirements Management (1 question)</a:t>
            </a:r>
          </a:p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rgbClr val="000000"/>
                </a:solidFill>
                <a:latin typeface="Muli Regular"/>
              </a:rPr>
              <a:t>Unit 8 — Supporting the ADM (1 question)</a:t>
            </a:r>
          </a:p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endParaRPr lang="en-US" sz="3600" dirty="0">
              <a:solidFill>
                <a:srgbClr val="000000"/>
              </a:solidFill>
              <a:latin typeface="Muli Regular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685DB8-F7D0-4C5C-8FD0-96B9E930F366}"/>
              </a:ext>
            </a:extLst>
          </p:cNvPr>
          <p:cNvSpPr/>
          <p:nvPr/>
        </p:nvSpPr>
        <p:spPr>
          <a:xfrm>
            <a:off x="15583982" y="9631876"/>
            <a:ext cx="26035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sterama" panose="020B0504020200020000" pitchFamily="34" charset="0"/>
                <a:ea typeface="+mn-ea"/>
                <a:cs typeface="Posterama" panose="020B0504020200020000" pitchFamily="34" charset="0"/>
              </a:rPr>
              <a:t>©  The Knowledge Academy Ltd 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F19C25-2401-447E-B1DE-72F8FDB543B0}"/>
              </a:ext>
            </a:extLst>
          </p:cNvPr>
          <p:cNvSpPr/>
          <p:nvPr/>
        </p:nvSpPr>
        <p:spPr>
          <a:xfrm>
            <a:off x="14771691" y="9883197"/>
            <a:ext cx="35199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Copyright © The Open Group 2022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82017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>
            <a:extLst>
              <a:ext uri="{FF2B5EF4-FFF2-40B4-BE49-F238E27FC236}">
                <a16:creationId xmlns:a16="http://schemas.microsoft.com/office/drawing/2014/main" id="{694B50F4-0C28-4BE7-8D5C-95A1D4D033C5}"/>
              </a:ext>
            </a:extLst>
          </p:cNvPr>
          <p:cNvGrpSpPr/>
          <p:nvPr/>
        </p:nvGrpSpPr>
        <p:grpSpPr>
          <a:xfrm>
            <a:off x="644" y="362"/>
            <a:ext cx="1193717" cy="10286639"/>
            <a:chOff x="0" y="0"/>
            <a:chExt cx="795867" cy="6848374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A2460990-F236-4F06-8F01-014BF77035E4}"/>
                </a:ext>
              </a:extLst>
            </p:cNvPr>
            <p:cNvSpPr/>
            <p:nvPr/>
          </p:nvSpPr>
          <p:spPr>
            <a:xfrm>
              <a:off x="0" y="0"/>
              <a:ext cx="795867" cy="6848374"/>
            </a:xfrm>
            <a:prstGeom prst="rect">
              <a:avLst/>
            </a:prstGeom>
            <a:solidFill>
              <a:srgbClr val="4431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700" b="0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F32FA10-0382-4332-BECA-3490AAA64FFD}"/>
                </a:ext>
              </a:extLst>
            </p:cNvPr>
            <p:cNvSpPr txBox="1"/>
            <p:nvPr/>
          </p:nvSpPr>
          <p:spPr>
            <a:xfrm>
              <a:off x="315372" y="6377651"/>
              <a:ext cx="123162" cy="2766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100" b="0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50" charset="0"/>
                <a:ea typeface="+mn-ea"/>
                <a:cs typeface="Poppins" panose="00000500000000000000" pitchFamily="50" charset="0"/>
              </a:endParaRPr>
            </a:p>
          </p:txBody>
        </p:sp>
      </p:grpSp>
      <p:sp>
        <p:nvSpPr>
          <p:cNvPr id="31" name="TextBox 30"/>
          <p:cNvSpPr txBox="1"/>
          <p:nvPr/>
        </p:nvSpPr>
        <p:spPr>
          <a:xfrm rot="16200000">
            <a:off x="-2520066" y="4728183"/>
            <a:ext cx="6172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1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the</a:t>
            </a:r>
            <a:r>
              <a:rPr kumimoji="0" lang="en-GB" sz="4800" b="0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knowledge</a:t>
            </a:r>
            <a:r>
              <a:rPr kumimoji="0" lang="en-GB" sz="4800" b="1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academy</a:t>
            </a:r>
          </a:p>
        </p:txBody>
      </p:sp>
      <p:sp>
        <p:nvSpPr>
          <p:cNvPr id="32" name="TextBox 3"/>
          <p:cNvSpPr txBox="1"/>
          <p:nvPr/>
        </p:nvSpPr>
        <p:spPr>
          <a:xfrm>
            <a:off x="1402219" y="419100"/>
            <a:ext cx="15483562" cy="12407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11000"/>
              </a:lnSpc>
            </a:pPr>
            <a:r>
              <a:rPr lang="en-US" sz="5400" b="1" spc="-100" dirty="0">
                <a:solidFill>
                  <a:srgbClr val="000000"/>
                </a:solidFill>
                <a:latin typeface="Muli Bold"/>
              </a:rPr>
              <a:t>TOGAF EA Practitioner Learning Studies</a:t>
            </a:r>
            <a:endParaRPr kumimoji="0" lang="en-GB" sz="5400" b="1" i="0" u="none" strike="noStrike" kern="1200" cap="none" spc="-10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uli Bold"/>
              <a:ea typeface="+mn-ea"/>
              <a:cs typeface="+mn-cs"/>
            </a:endParaRPr>
          </a:p>
        </p:txBody>
      </p:sp>
      <p:sp>
        <p:nvSpPr>
          <p:cNvPr id="34" name="AutoShape 14"/>
          <p:cNvSpPr/>
          <p:nvPr/>
        </p:nvSpPr>
        <p:spPr>
          <a:xfrm>
            <a:off x="1402219" y="1679381"/>
            <a:ext cx="15483562" cy="0"/>
          </a:xfrm>
          <a:prstGeom prst="line">
            <a:avLst/>
          </a:prstGeom>
          <a:ln w="28575" cap="rnd">
            <a:solidFill>
              <a:schemeClr val="tx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F24F230B-2FD0-48FC-9BB5-49861D1B8804}"/>
              </a:ext>
            </a:extLst>
          </p:cNvPr>
          <p:cNvSpPr txBox="1"/>
          <p:nvPr/>
        </p:nvSpPr>
        <p:spPr>
          <a:xfrm>
            <a:off x="2209800" y="2417497"/>
            <a:ext cx="13868400" cy="32381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rgbClr val="000000"/>
                </a:solidFill>
                <a:latin typeface="Muli Regular"/>
              </a:rPr>
              <a:t>The Learning Studies are NOT a practice test</a:t>
            </a:r>
          </a:p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rgbClr val="000000"/>
                </a:solidFill>
                <a:latin typeface="Muli Regular"/>
              </a:rPr>
              <a:t>They must NOT be issued to students to take unsupervised</a:t>
            </a:r>
          </a:p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endParaRPr lang="en-US" sz="3600" dirty="0">
              <a:solidFill>
                <a:srgbClr val="000000"/>
              </a:solidFill>
              <a:latin typeface="Muli Regular"/>
            </a:endParaRPr>
          </a:p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endParaRPr lang="en-US" sz="3600" dirty="0">
              <a:solidFill>
                <a:srgbClr val="000000"/>
              </a:solidFill>
              <a:latin typeface="Muli Regular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685DB8-F7D0-4C5C-8FD0-96B9E930F366}"/>
              </a:ext>
            </a:extLst>
          </p:cNvPr>
          <p:cNvSpPr/>
          <p:nvPr/>
        </p:nvSpPr>
        <p:spPr>
          <a:xfrm>
            <a:off x="15583982" y="9631876"/>
            <a:ext cx="26035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sterama" panose="020B0504020200020000" pitchFamily="34" charset="0"/>
                <a:ea typeface="+mn-ea"/>
                <a:cs typeface="Posterama" panose="020B0504020200020000" pitchFamily="34" charset="0"/>
              </a:rPr>
              <a:t>©  The Knowledge Academy Ltd 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F19C25-2401-447E-B1DE-72F8FDB543B0}"/>
              </a:ext>
            </a:extLst>
          </p:cNvPr>
          <p:cNvSpPr/>
          <p:nvPr/>
        </p:nvSpPr>
        <p:spPr>
          <a:xfrm>
            <a:off x="14771691" y="9883197"/>
            <a:ext cx="35199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Copyright © The Open Group 2022 </a:t>
            </a:r>
          </a:p>
        </p:txBody>
      </p:sp>
      <p:pic>
        <p:nvPicPr>
          <p:cNvPr id="14" name="Picture 13" descr="A red and blue flag&#10;&#10;Description automatically generated with low confidence">
            <a:extLst>
              <a:ext uri="{FF2B5EF4-FFF2-40B4-BE49-F238E27FC236}">
                <a16:creationId xmlns:a16="http://schemas.microsoft.com/office/drawing/2014/main" id="{CA768C29-2140-3708-6CF0-DB3E5F7D02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9328" y="4914900"/>
            <a:ext cx="7069344" cy="406907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9606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>
            <a:extLst>
              <a:ext uri="{FF2B5EF4-FFF2-40B4-BE49-F238E27FC236}">
                <a16:creationId xmlns:a16="http://schemas.microsoft.com/office/drawing/2014/main" id="{694B50F4-0C28-4BE7-8D5C-95A1D4D033C5}"/>
              </a:ext>
            </a:extLst>
          </p:cNvPr>
          <p:cNvGrpSpPr/>
          <p:nvPr/>
        </p:nvGrpSpPr>
        <p:grpSpPr>
          <a:xfrm>
            <a:off x="644" y="362"/>
            <a:ext cx="1193717" cy="10286639"/>
            <a:chOff x="0" y="0"/>
            <a:chExt cx="795867" cy="6848374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A2460990-F236-4F06-8F01-014BF77035E4}"/>
                </a:ext>
              </a:extLst>
            </p:cNvPr>
            <p:cNvSpPr/>
            <p:nvPr/>
          </p:nvSpPr>
          <p:spPr>
            <a:xfrm>
              <a:off x="0" y="0"/>
              <a:ext cx="795867" cy="6848374"/>
            </a:xfrm>
            <a:prstGeom prst="rect">
              <a:avLst/>
            </a:prstGeom>
            <a:solidFill>
              <a:srgbClr val="4431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700" b="0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F32FA10-0382-4332-BECA-3490AAA64FFD}"/>
                </a:ext>
              </a:extLst>
            </p:cNvPr>
            <p:cNvSpPr txBox="1"/>
            <p:nvPr/>
          </p:nvSpPr>
          <p:spPr>
            <a:xfrm>
              <a:off x="315372" y="6377651"/>
              <a:ext cx="123162" cy="2766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100" b="0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50" charset="0"/>
                <a:ea typeface="+mn-ea"/>
                <a:cs typeface="Poppins" panose="00000500000000000000" pitchFamily="50" charset="0"/>
              </a:endParaRPr>
            </a:p>
          </p:txBody>
        </p:sp>
      </p:grpSp>
      <p:sp>
        <p:nvSpPr>
          <p:cNvPr id="31" name="TextBox 30"/>
          <p:cNvSpPr txBox="1"/>
          <p:nvPr/>
        </p:nvSpPr>
        <p:spPr>
          <a:xfrm rot="16200000">
            <a:off x="-2520066" y="4728183"/>
            <a:ext cx="6172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1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the</a:t>
            </a:r>
            <a:r>
              <a:rPr kumimoji="0" lang="en-GB" sz="4800" b="0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knowledge</a:t>
            </a:r>
            <a:r>
              <a:rPr kumimoji="0" lang="en-GB" sz="4800" b="1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academy</a:t>
            </a:r>
          </a:p>
        </p:txBody>
      </p:sp>
      <p:sp>
        <p:nvSpPr>
          <p:cNvPr id="32" name="TextBox 3"/>
          <p:cNvSpPr txBox="1"/>
          <p:nvPr/>
        </p:nvSpPr>
        <p:spPr>
          <a:xfrm>
            <a:off x="1402219" y="419100"/>
            <a:ext cx="15483562" cy="12407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11000"/>
              </a:lnSpc>
            </a:pPr>
            <a:r>
              <a:rPr lang="en-US" sz="5400" b="1" spc="-100" dirty="0">
                <a:solidFill>
                  <a:srgbClr val="000000"/>
                </a:solidFill>
                <a:latin typeface="Muli Bold"/>
              </a:rPr>
              <a:t>TOGAF EA Practitioner Learning Studies</a:t>
            </a:r>
            <a:endParaRPr kumimoji="0" lang="en-GB" sz="5400" b="1" i="0" u="none" strike="noStrike" kern="1200" cap="none" spc="-10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uli Bold"/>
              <a:ea typeface="+mn-ea"/>
              <a:cs typeface="+mn-cs"/>
            </a:endParaRPr>
          </a:p>
        </p:txBody>
      </p:sp>
      <p:sp>
        <p:nvSpPr>
          <p:cNvPr id="34" name="AutoShape 14"/>
          <p:cNvSpPr/>
          <p:nvPr/>
        </p:nvSpPr>
        <p:spPr>
          <a:xfrm>
            <a:off x="1402219" y="1679381"/>
            <a:ext cx="15483562" cy="0"/>
          </a:xfrm>
          <a:prstGeom prst="line">
            <a:avLst/>
          </a:prstGeom>
          <a:ln w="28575" cap="rnd">
            <a:solidFill>
              <a:schemeClr val="tx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F24F230B-2FD0-48FC-9BB5-49861D1B8804}"/>
              </a:ext>
            </a:extLst>
          </p:cNvPr>
          <p:cNvSpPr txBox="1"/>
          <p:nvPr/>
        </p:nvSpPr>
        <p:spPr>
          <a:xfrm>
            <a:off x="2209800" y="2417497"/>
            <a:ext cx="13868400" cy="73931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rgbClr val="000000"/>
                </a:solidFill>
                <a:latin typeface="Muli Regular"/>
              </a:rPr>
              <a:t>To accommodate all of the scenario questions, it is acceptable for cohorts to study a portion of the exercises in between training sessions</a:t>
            </a:r>
          </a:p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rgbClr val="000000"/>
                </a:solidFill>
                <a:latin typeface="Muli Regular"/>
              </a:rPr>
              <a:t>A minimum number of 10 scenario questions must be taught with the input of a trainer</a:t>
            </a:r>
          </a:p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rgbClr val="000000"/>
                </a:solidFill>
                <a:latin typeface="Muli Regular"/>
              </a:rPr>
              <a:t>All student work should be reviewed by the trainer /tutor and students should be able to discuss their answers, and the scenarios, to ensure they fully understand them</a:t>
            </a:r>
          </a:p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rgbClr val="000000"/>
                </a:solidFill>
                <a:latin typeface="Muli Regular"/>
              </a:rPr>
              <a:t>Applicable to all training course delivery methods</a:t>
            </a:r>
          </a:p>
          <a:p>
            <a:pPr marL="457200" lvl="0" indent="-457200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Char char="q"/>
            </a:pPr>
            <a:endParaRPr lang="en-US" sz="3600" dirty="0">
              <a:solidFill>
                <a:srgbClr val="000000"/>
              </a:solidFill>
              <a:latin typeface="Muli Regular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685DB8-F7D0-4C5C-8FD0-96B9E930F366}"/>
              </a:ext>
            </a:extLst>
          </p:cNvPr>
          <p:cNvSpPr/>
          <p:nvPr/>
        </p:nvSpPr>
        <p:spPr>
          <a:xfrm>
            <a:off x="15583982" y="9631876"/>
            <a:ext cx="26035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sterama" panose="020B0504020200020000" pitchFamily="34" charset="0"/>
                <a:ea typeface="+mn-ea"/>
                <a:cs typeface="Posterama" panose="020B0504020200020000" pitchFamily="34" charset="0"/>
              </a:rPr>
              <a:t>©  The Knowledge Academy Ltd 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F19C25-2401-447E-B1DE-72F8FDB543B0}"/>
              </a:ext>
            </a:extLst>
          </p:cNvPr>
          <p:cNvSpPr/>
          <p:nvPr/>
        </p:nvSpPr>
        <p:spPr>
          <a:xfrm>
            <a:off x="14771691" y="9883197"/>
            <a:ext cx="35199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Copyright © The Open Group 2022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65853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>
            <a:extLst>
              <a:ext uri="{FF2B5EF4-FFF2-40B4-BE49-F238E27FC236}">
                <a16:creationId xmlns:a16="http://schemas.microsoft.com/office/drawing/2014/main" id="{694B50F4-0C28-4BE7-8D5C-95A1D4D033C5}"/>
              </a:ext>
            </a:extLst>
          </p:cNvPr>
          <p:cNvGrpSpPr/>
          <p:nvPr/>
        </p:nvGrpSpPr>
        <p:grpSpPr>
          <a:xfrm>
            <a:off x="644" y="362"/>
            <a:ext cx="1193717" cy="10286639"/>
            <a:chOff x="0" y="0"/>
            <a:chExt cx="795867" cy="6848374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A2460990-F236-4F06-8F01-014BF77035E4}"/>
                </a:ext>
              </a:extLst>
            </p:cNvPr>
            <p:cNvSpPr/>
            <p:nvPr/>
          </p:nvSpPr>
          <p:spPr>
            <a:xfrm>
              <a:off x="0" y="0"/>
              <a:ext cx="795867" cy="6848374"/>
            </a:xfrm>
            <a:prstGeom prst="rect">
              <a:avLst/>
            </a:prstGeom>
            <a:solidFill>
              <a:srgbClr val="4431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700" b="0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F32FA10-0382-4332-BECA-3490AAA64FFD}"/>
                </a:ext>
              </a:extLst>
            </p:cNvPr>
            <p:cNvSpPr txBox="1"/>
            <p:nvPr/>
          </p:nvSpPr>
          <p:spPr>
            <a:xfrm>
              <a:off x="315372" y="6377651"/>
              <a:ext cx="123162" cy="2766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100" b="0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50" charset="0"/>
                <a:ea typeface="+mn-ea"/>
                <a:cs typeface="Poppins" panose="00000500000000000000" pitchFamily="50" charset="0"/>
              </a:endParaRPr>
            </a:p>
          </p:txBody>
        </p:sp>
      </p:grpSp>
      <p:sp>
        <p:nvSpPr>
          <p:cNvPr id="31" name="TextBox 30"/>
          <p:cNvSpPr txBox="1"/>
          <p:nvPr/>
        </p:nvSpPr>
        <p:spPr>
          <a:xfrm rot="16200000">
            <a:off x="-2520066" y="4728183"/>
            <a:ext cx="6172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1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the</a:t>
            </a:r>
            <a:r>
              <a:rPr kumimoji="0" lang="en-GB" sz="4800" b="0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knowledge</a:t>
            </a:r>
            <a:r>
              <a:rPr kumimoji="0" lang="en-GB" sz="4800" b="1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academy</a:t>
            </a:r>
          </a:p>
        </p:txBody>
      </p:sp>
      <p:sp>
        <p:nvSpPr>
          <p:cNvPr id="32" name="TextBox 3"/>
          <p:cNvSpPr txBox="1"/>
          <p:nvPr/>
        </p:nvSpPr>
        <p:spPr>
          <a:xfrm>
            <a:off x="1402219" y="419100"/>
            <a:ext cx="15483562" cy="12407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11000"/>
              </a:lnSpc>
            </a:pPr>
            <a:r>
              <a:rPr lang="en-US" sz="5400" b="1" spc="-100" dirty="0">
                <a:solidFill>
                  <a:srgbClr val="000000"/>
                </a:solidFill>
                <a:latin typeface="Muli Bold"/>
              </a:rPr>
              <a:t>TOGAF EA Practitioner Learning Studies</a:t>
            </a:r>
            <a:endParaRPr kumimoji="0" lang="en-GB" sz="5400" b="1" i="0" u="none" strike="noStrike" kern="1200" cap="none" spc="-10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uli Bold"/>
              <a:ea typeface="+mn-ea"/>
              <a:cs typeface="+mn-cs"/>
            </a:endParaRPr>
          </a:p>
        </p:txBody>
      </p:sp>
      <p:sp>
        <p:nvSpPr>
          <p:cNvPr id="34" name="AutoShape 14"/>
          <p:cNvSpPr/>
          <p:nvPr/>
        </p:nvSpPr>
        <p:spPr>
          <a:xfrm>
            <a:off x="1402219" y="1679381"/>
            <a:ext cx="15483562" cy="0"/>
          </a:xfrm>
          <a:prstGeom prst="line">
            <a:avLst/>
          </a:prstGeom>
          <a:ln w="28575" cap="rnd">
            <a:solidFill>
              <a:schemeClr val="tx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F24F230B-2FD0-48FC-9BB5-49861D1B8804}"/>
              </a:ext>
            </a:extLst>
          </p:cNvPr>
          <p:cNvSpPr txBox="1"/>
          <p:nvPr/>
        </p:nvSpPr>
        <p:spPr>
          <a:xfrm>
            <a:off x="2209800" y="2417497"/>
            <a:ext cx="8382000" cy="66479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rgbClr val="000000"/>
                </a:solidFill>
                <a:latin typeface="Muli Regular"/>
              </a:rPr>
              <a:t>Individuals who are TOGAF Enterprise Architecture Practitioner certified and who have satisfactorily completed the TOGAF Enterprise Architecture Practitioner Learning Studies are eligible for the Applied Practitioner badge.</a:t>
            </a:r>
          </a:p>
          <a:p>
            <a:pPr marL="457200" lvl="0" indent="-457200">
              <a:spcBef>
                <a:spcPct val="0"/>
              </a:spcBef>
              <a:buFont typeface="Wingdings" panose="05000000000000000000" pitchFamily="2" charset="2"/>
              <a:buChar char="q"/>
            </a:pPr>
            <a:endParaRPr lang="en-US" sz="3600" dirty="0">
              <a:solidFill>
                <a:srgbClr val="000000"/>
              </a:solidFill>
              <a:latin typeface="Muli Regular"/>
            </a:endParaRPr>
          </a:p>
          <a:p>
            <a:pPr marL="457200" lvl="0" indent="-457200">
              <a:spcBef>
                <a:spcPct val="0"/>
              </a:spcBef>
              <a:buFont typeface="Wingdings" panose="05000000000000000000" pitchFamily="2" charset="2"/>
              <a:buChar char="q"/>
            </a:pPr>
            <a:r>
              <a:rPr lang="en-US" sz="3600" dirty="0">
                <a:solidFill>
                  <a:srgbClr val="000000"/>
                </a:solidFill>
                <a:latin typeface="Muli Regular"/>
              </a:rPr>
              <a:t>Accredited Training Course Providers are required to submit candidates to The Open Group (Contact atc-support@opengroup.org for a link to the web form for submission)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685DB8-F7D0-4C5C-8FD0-96B9E930F366}"/>
              </a:ext>
            </a:extLst>
          </p:cNvPr>
          <p:cNvSpPr/>
          <p:nvPr/>
        </p:nvSpPr>
        <p:spPr>
          <a:xfrm>
            <a:off x="15583982" y="9631876"/>
            <a:ext cx="26035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sterama" panose="020B0504020200020000" pitchFamily="34" charset="0"/>
                <a:ea typeface="+mn-ea"/>
                <a:cs typeface="Posterama" panose="020B0504020200020000" pitchFamily="34" charset="0"/>
              </a:rPr>
              <a:t>©  The Knowledge Academy Ltd 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F19C25-2401-447E-B1DE-72F8FDB543B0}"/>
              </a:ext>
            </a:extLst>
          </p:cNvPr>
          <p:cNvSpPr/>
          <p:nvPr/>
        </p:nvSpPr>
        <p:spPr>
          <a:xfrm>
            <a:off x="14771691" y="9883197"/>
            <a:ext cx="35199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Copyright © The Open Group 2022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42AD7CB-1BC7-4B45-BB80-E946308A305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968221" y="3010164"/>
            <a:ext cx="4738317" cy="4738317"/>
          </a:xfrm>
          <a:prstGeom prst="rect">
            <a:avLst/>
          </a:prstGeom>
          <a:noFill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72769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>
            <a:extLst>
              <a:ext uri="{FF2B5EF4-FFF2-40B4-BE49-F238E27FC236}">
                <a16:creationId xmlns:a16="http://schemas.microsoft.com/office/drawing/2014/main" id="{694B50F4-0C28-4BE7-8D5C-95A1D4D033C5}"/>
              </a:ext>
            </a:extLst>
          </p:cNvPr>
          <p:cNvGrpSpPr/>
          <p:nvPr/>
        </p:nvGrpSpPr>
        <p:grpSpPr>
          <a:xfrm>
            <a:off x="644" y="362"/>
            <a:ext cx="1193717" cy="10286639"/>
            <a:chOff x="0" y="0"/>
            <a:chExt cx="795867" cy="6848374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A2460990-F236-4F06-8F01-014BF77035E4}"/>
                </a:ext>
              </a:extLst>
            </p:cNvPr>
            <p:cNvSpPr/>
            <p:nvPr/>
          </p:nvSpPr>
          <p:spPr>
            <a:xfrm>
              <a:off x="0" y="0"/>
              <a:ext cx="795867" cy="6848374"/>
            </a:xfrm>
            <a:prstGeom prst="rect">
              <a:avLst/>
            </a:prstGeom>
            <a:solidFill>
              <a:srgbClr val="4431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700" b="0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F32FA10-0382-4332-BECA-3490AAA64FFD}"/>
                </a:ext>
              </a:extLst>
            </p:cNvPr>
            <p:cNvSpPr txBox="1"/>
            <p:nvPr/>
          </p:nvSpPr>
          <p:spPr>
            <a:xfrm>
              <a:off x="315372" y="6377651"/>
              <a:ext cx="123162" cy="2766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100" b="0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50" charset="0"/>
                <a:ea typeface="+mn-ea"/>
                <a:cs typeface="Poppins" panose="00000500000000000000" pitchFamily="50" charset="0"/>
              </a:endParaRPr>
            </a:p>
          </p:txBody>
        </p:sp>
      </p:grpSp>
      <p:sp>
        <p:nvSpPr>
          <p:cNvPr id="31" name="TextBox 30"/>
          <p:cNvSpPr txBox="1"/>
          <p:nvPr/>
        </p:nvSpPr>
        <p:spPr>
          <a:xfrm rot="16200000">
            <a:off x="-2520066" y="4728183"/>
            <a:ext cx="6172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1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the</a:t>
            </a:r>
            <a:r>
              <a:rPr kumimoji="0" lang="en-GB" sz="4800" b="0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knowledge</a:t>
            </a:r>
            <a:r>
              <a:rPr kumimoji="0" lang="en-GB" sz="4800" b="1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academy</a:t>
            </a:r>
          </a:p>
        </p:txBody>
      </p:sp>
      <p:sp>
        <p:nvSpPr>
          <p:cNvPr id="32" name="TextBox 3"/>
          <p:cNvSpPr txBox="1"/>
          <p:nvPr/>
        </p:nvSpPr>
        <p:spPr>
          <a:xfrm>
            <a:off x="1402219" y="419100"/>
            <a:ext cx="15483562" cy="12407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11000"/>
              </a:lnSpc>
            </a:pPr>
            <a:r>
              <a:rPr lang="en-US" sz="5400" b="1" spc="-100" dirty="0">
                <a:solidFill>
                  <a:srgbClr val="000000"/>
                </a:solidFill>
                <a:latin typeface="Muli Bold"/>
              </a:rPr>
              <a:t>Web Submission Form</a:t>
            </a:r>
          </a:p>
        </p:txBody>
      </p:sp>
      <p:sp>
        <p:nvSpPr>
          <p:cNvPr id="34" name="AutoShape 14"/>
          <p:cNvSpPr/>
          <p:nvPr/>
        </p:nvSpPr>
        <p:spPr>
          <a:xfrm>
            <a:off x="1402219" y="1679381"/>
            <a:ext cx="15483562" cy="0"/>
          </a:xfrm>
          <a:prstGeom prst="line">
            <a:avLst/>
          </a:prstGeom>
          <a:ln w="28575" cap="rnd">
            <a:solidFill>
              <a:schemeClr val="tx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685DB8-F7D0-4C5C-8FD0-96B9E930F366}"/>
              </a:ext>
            </a:extLst>
          </p:cNvPr>
          <p:cNvSpPr/>
          <p:nvPr/>
        </p:nvSpPr>
        <p:spPr>
          <a:xfrm>
            <a:off x="15583982" y="9631876"/>
            <a:ext cx="26035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sterama" panose="020B0504020200020000" pitchFamily="34" charset="0"/>
                <a:ea typeface="+mn-ea"/>
                <a:cs typeface="Posterama" panose="020B0504020200020000" pitchFamily="34" charset="0"/>
              </a:rPr>
              <a:t>©  The Knowledge Academy Ltd 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F19C25-2401-447E-B1DE-72F8FDB543B0}"/>
              </a:ext>
            </a:extLst>
          </p:cNvPr>
          <p:cNvSpPr/>
          <p:nvPr/>
        </p:nvSpPr>
        <p:spPr>
          <a:xfrm>
            <a:off x="14771691" y="9883197"/>
            <a:ext cx="35199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Copyright © The Open Group 2022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A52EFC5-C3FA-4D8C-80BB-3C8AC14E57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2134" y="2282258"/>
            <a:ext cx="10040982" cy="800474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66347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>
            <a:extLst>
              <a:ext uri="{FF2B5EF4-FFF2-40B4-BE49-F238E27FC236}">
                <a16:creationId xmlns:a16="http://schemas.microsoft.com/office/drawing/2014/main" id="{694B50F4-0C28-4BE7-8D5C-95A1D4D033C5}"/>
              </a:ext>
            </a:extLst>
          </p:cNvPr>
          <p:cNvGrpSpPr/>
          <p:nvPr/>
        </p:nvGrpSpPr>
        <p:grpSpPr>
          <a:xfrm>
            <a:off x="644" y="362"/>
            <a:ext cx="1193717" cy="10286639"/>
            <a:chOff x="0" y="0"/>
            <a:chExt cx="795867" cy="6848374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A2460990-F236-4F06-8F01-014BF77035E4}"/>
                </a:ext>
              </a:extLst>
            </p:cNvPr>
            <p:cNvSpPr/>
            <p:nvPr/>
          </p:nvSpPr>
          <p:spPr>
            <a:xfrm>
              <a:off x="0" y="0"/>
              <a:ext cx="795867" cy="6848374"/>
            </a:xfrm>
            <a:prstGeom prst="rect">
              <a:avLst/>
            </a:prstGeom>
            <a:solidFill>
              <a:srgbClr val="4431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700" b="0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6F32FA10-0382-4332-BECA-3490AAA64FFD}"/>
                </a:ext>
              </a:extLst>
            </p:cNvPr>
            <p:cNvSpPr txBox="1"/>
            <p:nvPr/>
          </p:nvSpPr>
          <p:spPr>
            <a:xfrm>
              <a:off x="315372" y="6377651"/>
              <a:ext cx="123162" cy="2766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100" b="0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Poppins" panose="00000500000000000000" pitchFamily="50" charset="0"/>
                <a:ea typeface="+mn-ea"/>
                <a:cs typeface="Poppins" panose="00000500000000000000" pitchFamily="50" charset="0"/>
              </a:endParaRPr>
            </a:p>
          </p:txBody>
        </p:sp>
      </p:grpSp>
      <p:sp>
        <p:nvSpPr>
          <p:cNvPr id="31" name="TextBox 30"/>
          <p:cNvSpPr txBox="1"/>
          <p:nvPr/>
        </p:nvSpPr>
        <p:spPr>
          <a:xfrm rot="16200000">
            <a:off x="-2520066" y="4728183"/>
            <a:ext cx="6172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1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the</a:t>
            </a:r>
            <a:r>
              <a:rPr kumimoji="0" lang="en-GB" sz="4800" b="0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knowledge</a:t>
            </a:r>
            <a:r>
              <a:rPr kumimoji="0" lang="en-GB" sz="4800" b="1" i="0" u="none" strike="noStrike" kern="1200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 pitchFamily="18" charset="0"/>
                <a:ea typeface="+mn-ea"/>
                <a:cs typeface="+mn-cs"/>
              </a:rPr>
              <a:t>academy</a:t>
            </a:r>
          </a:p>
        </p:txBody>
      </p:sp>
      <p:sp>
        <p:nvSpPr>
          <p:cNvPr id="32" name="TextBox 3"/>
          <p:cNvSpPr txBox="1"/>
          <p:nvPr/>
        </p:nvSpPr>
        <p:spPr>
          <a:xfrm>
            <a:off x="1402219" y="419100"/>
            <a:ext cx="15483562" cy="12407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11000"/>
              </a:lnSpc>
            </a:pPr>
            <a:r>
              <a:rPr lang="en-US" sz="5400" b="1" spc="-100" dirty="0">
                <a:solidFill>
                  <a:srgbClr val="000000"/>
                </a:solidFill>
                <a:latin typeface="Muli Bold"/>
              </a:rPr>
              <a:t>Candidate ID</a:t>
            </a:r>
          </a:p>
        </p:txBody>
      </p:sp>
      <p:sp>
        <p:nvSpPr>
          <p:cNvPr id="34" name="AutoShape 14"/>
          <p:cNvSpPr/>
          <p:nvPr/>
        </p:nvSpPr>
        <p:spPr>
          <a:xfrm>
            <a:off x="1402219" y="1679381"/>
            <a:ext cx="15483562" cy="0"/>
          </a:xfrm>
          <a:prstGeom prst="line">
            <a:avLst/>
          </a:prstGeom>
          <a:ln w="28575" cap="rnd">
            <a:solidFill>
              <a:schemeClr val="tx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685DB8-F7D0-4C5C-8FD0-96B9E930F366}"/>
              </a:ext>
            </a:extLst>
          </p:cNvPr>
          <p:cNvSpPr/>
          <p:nvPr/>
        </p:nvSpPr>
        <p:spPr>
          <a:xfrm>
            <a:off x="15583982" y="9631876"/>
            <a:ext cx="26035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Posterama" panose="020B0504020200020000" pitchFamily="34" charset="0"/>
                <a:ea typeface="+mn-ea"/>
                <a:cs typeface="Posterama" panose="020B0504020200020000" pitchFamily="34" charset="0"/>
              </a:rPr>
              <a:t>©  The Knowledge Academy Ltd 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F19C25-2401-447E-B1DE-72F8FDB543B0}"/>
              </a:ext>
            </a:extLst>
          </p:cNvPr>
          <p:cNvSpPr/>
          <p:nvPr/>
        </p:nvSpPr>
        <p:spPr>
          <a:xfrm>
            <a:off x="14771691" y="9883197"/>
            <a:ext cx="35199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Copyright © The Open Group 2022 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126DF48-9135-49E3-A679-48CB3C2E350A}"/>
              </a:ext>
            </a:extLst>
          </p:cNvPr>
          <p:cNvSpPr txBox="1">
            <a:spLocks/>
          </p:cNvSpPr>
          <p:nvPr/>
        </p:nvSpPr>
        <p:spPr>
          <a:xfrm>
            <a:off x="1981200" y="2372632"/>
            <a:ext cx="15773400" cy="652700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The Open Group requires the Candidate name, and Candidate ID to be submitted for students satisfactorily complete the Learning Studies</a:t>
            </a:r>
            <a:br>
              <a:rPr lang="en-US"/>
            </a:br>
            <a:br>
              <a:rPr lang="en-US"/>
            </a:br>
            <a:r>
              <a:rPr lang="en-US"/>
              <a:t>Individuals need a web account for The Open Group in order to receive a Candidate ID</a:t>
            </a:r>
            <a:br>
              <a:rPr lang="en-US"/>
            </a:br>
            <a:br>
              <a:rPr lang="en-US"/>
            </a:br>
            <a:r>
              <a:rPr lang="en-US"/>
              <a:t>Register at </a:t>
            </a:r>
            <a:r>
              <a:rPr lang="en-US">
                <a:hlinkClick r:id="rId4"/>
              </a:rPr>
              <a:t>https://www.opengroup.org</a:t>
            </a:r>
            <a:br>
              <a:rPr lang="en-US"/>
            </a:br>
            <a:br>
              <a:rPr lang="en-US"/>
            </a:br>
            <a:r>
              <a:rPr lang="en-US"/>
              <a:t>Candidate ID details are then available at</a:t>
            </a:r>
            <a:br>
              <a:rPr lang="en-US"/>
            </a:br>
            <a:r>
              <a:rPr lang="en-US"/>
              <a:t>https://www.opengroup.org/account-information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0561141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SLIDE_COUNT" val="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10BAD29A8187448A0939C98857F6181" ma:contentTypeVersion="11" ma:contentTypeDescription="Create a new document." ma:contentTypeScope="" ma:versionID="01c6da0c0bab4ca48ffddf8da78cb427">
  <xsd:schema xmlns:xsd="http://www.w3.org/2001/XMLSchema" xmlns:xs="http://www.w3.org/2001/XMLSchema" xmlns:p="http://schemas.microsoft.com/office/2006/metadata/properties" xmlns:ns3="b85621eb-c74b-4a1b-9907-c42201a7858f" xmlns:ns4="9eaccb10-daba-4845-8fef-a33538c7250f" targetNamespace="http://schemas.microsoft.com/office/2006/metadata/properties" ma:root="true" ma:fieldsID="2274ddbada7f73bb1bd8fa764a0c0827" ns3:_="" ns4:_="">
    <xsd:import namespace="b85621eb-c74b-4a1b-9907-c42201a7858f"/>
    <xsd:import namespace="9eaccb10-daba-4845-8fef-a33538c7250f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5621eb-c74b-4a1b-9907-c42201a7858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accb10-daba-4845-8fef-a33538c7250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97FF738-49C4-4291-AFF4-359C33650995}">
  <ds:schemaRefs>
    <ds:schemaRef ds:uri="http://schemas.microsoft.com/office/2006/metadata/properties"/>
    <ds:schemaRef ds:uri="http://schemas.microsoft.com/office/infopath/2007/PartnerControls"/>
    <ds:schemaRef ds:uri="b85621eb-c74b-4a1b-9907-c42201a7858f"/>
    <ds:schemaRef ds:uri="http://purl.org/dc/elements/1.1/"/>
    <ds:schemaRef ds:uri="http://www.w3.org/XML/1998/namespace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9eaccb10-daba-4845-8fef-a33538c7250f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FDA3E6F5-62A4-4E38-BB96-4C88AF69834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760975E-C982-4AB1-ADAE-8EA3BE42C6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5621eb-c74b-4a1b-9907-c42201a7858f"/>
    <ds:schemaRef ds:uri="9eaccb10-daba-4845-8fef-a33538c7250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4384</TotalTime>
  <Words>656</Words>
  <Application>Microsoft Office PowerPoint</Application>
  <PresentationFormat>Custom</PresentationFormat>
  <Paragraphs>73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Arial</vt:lpstr>
      <vt:lpstr>Calibri</vt:lpstr>
      <vt:lpstr>Garamond</vt:lpstr>
      <vt:lpstr>Muli Bold</vt:lpstr>
      <vt:lpstr>Muli Regular</vt:lpstr>
      <vt:lpstr>Poppins</vt:lpstr>
      <vt:lpstr>Posterama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Jyoti Yadav</dc:creator>
  <cp:lastModifiedBy>Maninder Kanda</cp:lastModifiedBy>
  <cp:revision>1189</cp:revision>
  <cp:lastPrinted>2022-02-22T06:59:59Z</cp:lastPrinted>
  <dcterms:created xsi:type="dcterms:W3CDTF">2006-08-16T00:00:00Z</dcterms:created>
  <dcterms:modified xsi:type="dcterms:W3CDTF">2023-04-04T20:02:36Z</dcterms:modified>
  <dc:identifier>DAE5DWMfCNs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0x010100510BAD29A8187448A0939C98857F6181</vt:lpwstr>
  </property>
  <property fmtid="{D5CDD505-2E9C-101B-9397-08002B2CF9AE}" pid="3" name="ArticulateGUID">
    <vt:lpwstr>7306F6DB-C4F1-4CD2-BD51-4DC24A8C7F5B</vt:lpwstr>
  </property>
  <property fmtid="{D5CDD505-2E9C-101B-9397-08002B2CF9AE}" pid="4" name="ArticulatePath">
    <vt:lpwstr>TOGAF-EA-Practitioner-M8</vt:lpwstr>
  </property>
</Properties>
</file>